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1"/>
  </p:notesMasterIdLst>
  <p:handoutMasterIdLst>
    <p:handoutMasterId r:id="rId12"/>
  </p:handoutMasterIdLst>
  <p:sldIdLst>
    <p:sldId id="715" r:id="rId2"/>
    <p:sldId id="743" r:id="rId3"/>
    <p:sldId id="767" r:id="rId4"/>
    <p:sldId id="824" r:id="rId5"/>
    <p:sldId id="825" r:id="rId6"/>
    <p:sldId id="826" r:id="rId7"/>
    <p:sldId id="828" r:id="rId8"/>
    <p:sldId id="827" r:id="rId9"/>
    <p:sldId id="708" r:id="rId10"/>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B38567-81F8-BF43-BDE0-020DE24C1D66}" v="134" dt="2025-05-28T11:03:06.4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0" autoAdjust="0"/>
    <p:restoredTop sz="87124" autoAdjust="0"/>
  </p:normalViewPr>
  <p:slideViewPr>
    <p:cSldViewPr>
      <p:cViewPr varScale="1">
        <p:scale>
          <a:sx n="105" d="100"/>
          <a:sy n="105" d="100"/>
        </p:scale>
        <p:origin x="1800" y="1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6ABE67-F75B-3643-9608-DDABD691033C}"/>
              </a:ext>
            </a:extLst>
          </p:cNvPr>
          <p:cNvSpPr>
            <a:spLocks noGrp="1"/>
          </p:cNvSpPr>
          <p:nvPr>
            <p:ph type="hdr" sz="quarter"/>
          </p:nvPr>
        </p:nvSpPr>
        <p:spPr>
          <a:xfrm>
            <a:off x="0" y="0"/>
            <a:ext cx="3044825" cy="465138"/>
          </a:xfrm>
          <a:prstGeom prst="rect">
            <a:avLst/>
          </a:prstGeom>
        </p:spPr>
        <p:txBody>
          <a:bodyPr vert="horz" wrap="square" lIns="92309" tIns="46154" rIns="92309" bIns="46154" numCol="1" anchor="t" anchorCtr="0" compatLnSpc="1">
            <a:prstTxWarp prst="textNoShape">
              <a:avLst/>
            </a:prstTxWarp>
          </a:bodyPr>
          <a:lstStyle>
            <a:lvl1pPr eaLnBrk="1" hangingPunct="1">
              <a:defRPr sz="1200">
                <a:latin typeface="Arial" charset="0"/>
                <a:cs typeface="Arial" charset="0"/>
              </a:defRPr>
            </a:lvl1pPr>
          </a:lstStyle>
          <a:p>
            <a:pPr>
              <a:defRPr/>
            </a:pPr>
            <a:endParaRPr lang="en-CA" altLang="en-US" dirty="0"/>
          </a:p>
        </p:txBody>
      </p:sp>
      <p:sp>
        <p:nvSpPr>
          <p:cNvPr id="3" name="Date Placeholder 2">
            <a:extLst>
              <a:ext uri="{FF2B5EF4-FFF2-40B4-BE49-F238E27FC236}">
                <a16:creationId xmlns:a16="http://schemas.microsoft.com/office/drawing/2014/main" id="{75F493C0-A400-474E-B7E9-26EE24E95989}"/>
              </a:ext>
            </a:extLst>
          </p:cNvPr>
          <p:cNvSpPr>
            <a:spLocks noGrp="1"/>
          </p:cNvSpPr>
          <p:nvPr>
            <p:ph type="dt" sz="quarter" idx="1"/>
          </p:nvPr>
        </p:nvSpPr>
        <p:spPr>
          <a:xfrm>
            <a:off x="3976688" y="0"/>
            <a:ext cx="3044825" cy="465138"/>
          </a:xfrm>
          <a:prstGeom prst="rect">
            <a:avLst/>
          </a:prstGeom>
        </p:spPr>
        <p:txBody>
          <a:bodyPr vert="horz" wrap="square" lIns="92309" tIns="46154" rIns="92309" bIns="46154" numCol="1" anchor="t" anchorCtr="0" compatLnSpc="1">
            <a:prstTxWarp prst="textNoShape">
              <a:avLst/>
            </a:prstTxWarp>
          </a:bodyPr>
          <a:lstStyle>
            <a:lvl1pPr algn="r" eaLnBrk="1" hangingPunct="1">
              <a:defRPr sz="1200">
                <a:latin typeface="Arial" charset="0"/>
                <a:cs typeface="Arial" charset="0"/>
              </a:defRPr>
            </a:lvl1pPr>
          </a:lstStyle>
          <a:p>
            <a:pPr>
              <a:defRPr/>
            </a:pPr>
            <a:fld id="{8908F55A-E5D5-7944-8200-E1D529440D85}" type="datetimeFigureOut">
              <a:rPr lang="en-US" altLang="en-US"/>
              <a:pPr>
                <a:defRPr/>
              </a:pPr>
              <a:t>5/27/25</a:t>
            </a:fld>
            <a:endParaRPr lang="en-CA" altLang="en-US" dirty="0"/>
          </a:p>
        </p:txBody>
      </p:sp>
      <p:sp>
        <p:nvSpPr>
          <p:cNvPr id="4" name="Footer Placeholder 3">
            <a:extLst>
              <a:ext uri="{FF2B5EF4-FFF2-40B4-BE49-F238E27FC236}">
                <a16:creationId xmlns:a16="http://schemas.microsoft.com/office/drawing/2014/main" id="{EA27EF95-434C-D046-B09F-45AB621D9194}"/>
              </a:ext>
            </a:extLst>
          </p:cNvPr>
          <p:cNvSpPr>
            <a:spLocks noGrp="1"/>
          </p:cNvSpPr>
          <p:nvPr>
            <p:ph type="ftr" sz="quarter" idx="2"/>
          </p:nvPr>
        </p:nvSpPr>
        <p:spPr>
          <a:xfrm>
            <a:off x="0" y="8842375"/>
            <a:ext cx="3044825" cy="465138"/>
          </a:xfrm>
          <a:prstGeom prst="rect">
            <a:avLst/>
          </a:prstGeom>
        </p:spPr>
        <p:txBody>
          <a:bodyPr vert="horz" wrap="square" lIns="92309" tIns="46154" rIns="92309" bIns="46154" numCol="1" anchor="b" anchorCtr="0" compatLnSpc="1">
            <a:prstTxWarp prst="textNoShape">
              <a:avLst/>
            </a:prstTxWarp>
          </a:bodyPr>
          <a:lstStyle>
            <a:lvl1pPr eaLnBrk="1" hangingPunct="1">
              <a:defRPr sz="1200">
                <a:latin typeface="Arial" charset="0"/>
                <a:cs typeface="Arial" charset="0"/>
              </a:defRPr>
            </a:lvl1pPr>
          </a:lstStyle>
          <a:p>
            <a:pPr>
              <a:defRPr/>
            </a:pPr>
            <a:endParaRPr lang="en-CA" altLang="en-US" dirty="0"/>
          </a:p>
        </p:txBody>
      </p:sp>
      <p:sp>
        <p:nvSpPr>
          <p:cNvPr id="5" name="Slide Number Placeholder 4">
            <a:extLst>
              <a:ext uri="{FF2B5EF4-FFF2-40B4-BE49-F238E27FC236}">
                <a16:creationId xmlns:a16="http://schemas.microsoft.com/office/drawing/2014/main" id="{854E8981-38B6-E041-BE81-D40B9894E740}"/>
              </a:ext>
            </a:extLst>
          </p:cNvPr>
          <p:cNvSpPr>
            <a:spLocks noGrp="1"/>
          </p:cNvSpPr>
          <p:nvPr>
            <p:ph type="sldNum" sz="quarter" idx="3"/>
          </p:nvPr>
        </p:nvSpPr>
        <p:spPr>
          <a:xfrm>
            <a:off x="3976688" y="8842375"/>
            <a:ext cx="3044825" cy="465138"/>
          </a:xfrm>
          <a:prstGeom prst="rect">
            <a:avLst/>
          </a:prstGeom>
        </p:spPr>
        <p:txBody>
          <a:bodyPr vert="horz" wrap="square" lIns="92309" tIns="46154" rIns="92309" bIns="46154" numCol="1" anchor="b" anchorCtr="0" compatLnSpc="1">
            <a:prstTxWarp prst="textNoShape">
              <a:avLst/>
            </a:prstTxWarp>
          </a:bodyPr>
          <a:lstStyle>
            <a:lvl1pPr algn="r" eaLnBrk="1" hangingPunct="1">
              <a:defRPr sz="1200"/>
            </a:lvl1pPr>
          </a:lstStyle>
          <a:p>
            <a:pPr>
              <a:defRPr/>
            </a:pPr>
            <a:fld id="{99E98151-476A-E948-AA3D-5ADC6EDC41A9}" type="slidenum">
              <a:rPr lang="en-CA" altLang="en-US"/>
              <a:pPr>
                <a:defRPr/>
              </a:pPr>
              <a:t>‹#›</a:t>
            </a:fld>
            <a:endParaRPr lang="en-CA"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A2D4267-C42A-8C48-9175-21999A469275}"/>
              </a:ext>
            </a:extLst>
          </p:cNvPr>
          <p:cNvSpPr>
            <a:spLocks noGrp="1"/>
          </p:cNvSpPr>
          <p:nvPr>
            <p:ph type="hdr" sz="quarter"/>
          </p:nvPr>
        </p:nvSpPr>
        <p:spPr>
          <a:xfrm>
            <a:off x="0" y="0"/>
            <a:ext cx="3044825" cy="465138"/>
          </a:xfrm>
          <a:prstGeom prst="rect">
            <a:avLst/>
          </a:prstGeom>
        </p:spPr>
        <p:txBody>
          <a:bodyPr vert="horz" wrap="square" lIns="92309" tIns="46154" rIns="92309" bIns="46154" numCol="1" anchor="t" anchorCtr="0" compatLnSpc="1">
            <a:prstTxWarp prst="textNoShape">
              <a:avLst/>
            </a:prstTxWarp>
          </a:bodyPr>
          <a:lstStyle>
            <a:lvl1pPr eaLnBrk="1" hangingPunct="1">
              <a:defRPr sz="1200">
                <a:latin typeface="Calibri" pitchFamily="34" charset="0"/>
                <a:cs typeface="Arial" charset="0"/>
              </a:defRPr>
            </a:lvl1pPr>
          </a:lstStyle>
          <a:p>
            <a:pPr>
              <a:defRPr/>
            </a:pPr>
            <a:endParaRPr lang="en-CA" altLang="en-US" dirty="0"/>
          </a:p>
        </p:txBody>
      </p:sp>
      <p:sp>
        <p:nvSpPr>
          <p:cNvPr id="3" name="Date Placeholder 2">
            <a:extLst>
              <a:ext uri="{FF2B5EF4-FFF2-40B4-BE49-F238E27FC236}">
                <a16:creationId xmlns:a16="http://schemas.microsoft.com/office/drawing/2014/main" id="{4ABD4E4A-41F6-0E46-968D-4D3CB2164963}"/>
              </a:ext>
            </a:extLst>
          </p:cNvPr>
          <p:cNvSpPr>
            <a:spLocks noGrp="1"/>
          </p:cNvSpPr>
          <p:nvPr>
            <p:ph type="dt" idx="1"/>
          </p:nvPr>
        </p:nvSpPr>
        <p:spPr>
          <a:xfrm>
            <a:off x="3976688" y="0"/>
            <a:ext cx="3044825" cy="465138"/>
          </a:xfrm>
          <a:prstGeom prst="rect">
            <a:avLst/>
          </a:prstGeom>
        </p:spPr>
        <p:txBody>
          <a:bodyPr vert="horz" wrap="square" lIns="92309" tIns="46154" rIns="92309" bIns="46154"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082BDCA3-6274-B749-8071-8A5458015161}" type="datetimeFigureOut">
              <a:rPr lang="en-US" altLang="en-US"/>
              <a:pPr>
                <a:defRPr/>
              </a:pPr>
              <a:t>5/27/25</a:t>
            </a:fld>
            <a:endParaRPr lang="en-CA" altLang="en-US" dirty="0"/>
          </a:p>
        </p:txBody>
      </p:sp>
      <p:sp>
        <p:nvSpPr>
          <p:cNvPr id="4" name="Slide Image Placeholder 3">
            <a:extLst>
              <a:ext uri="{FF2B5EF4-FFF2-40B4-BE49-F238E27FC236}">
                <a16:creationId xmlns:a16="http://schemas.microsoft.com/office/drawing/2014/main" id="{9CBA3CDE-98FE-8641-A8D8-0F11BA3F2AA0}"/>
              </a:ext>
            </a:extLst>
          </p:cNvPr>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2309" tIns="46154" rIns="92309" bIns="46154" rtlCol="0" anchor="ctr"/>
          <a:lstStyle/>
          <a:p>
            <a:pPr lvl="0"/>
            <a:endParaRPr lang="en-CA" noProof="0" dirty="0"/>
          </a:p>
        </p:txBody>
      </p:sp>
      <p:sp>
        <p:nvSpPr>
          <p:cNvPr id="5" name="Notes Placeholder 4">
            <a:extLst>
              <a:ext uri="{FF2B5EF4-FFF2-40B4-BE49-F238E27FC236}">
                <a16:creationId xmlns:a16="http://schemas.microsoft.com/office/drawing/2014/main" id="{ECADB424-CE16-D947-B1AC-2C1DBB4FD6DE}"/>
              </a:ext>
            </a:extLst>
          </p:cNvPr>
          <p:cNvSpPr>
            <a:spLocks noGrp="1"/>
          </p:cNvSpPr>
          <p:nvPr>
            <p:ph type="body" sz="quarter" idx="3"/>
          </p:nvPr>
        </p:nvSpPr>
        <p:spPr>
          <a:xfrm>
            <a:off x="703263" y="4422775"/>
            <a:ext cx="5618162" cy="4187825"/>
          </a:xfrm>
          <a:prstGeom prst="rect">
            <a:avLst/>
          </a:prstGeom>
        </p:spPr>
        <p:txBody>
          <a:bodyPr vert="horz" wrap="square" lIns="92309" tIns="46154" rIns="92309" bIns="46154" numCol="1" anchor="t" anchorCtr="0" compatLnSpc="1">
            <a:prstTxWarp prst="textNoShape">
              <a:avLst/>
            </a:prstTxWarp>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endParaRPr lang="en-CA" altLang="en-US" noProof="0"/>
          </a:p>
        </p:txBody>
      </p:sp>
      <p:sp>
        <p:nvSpPr>
          <p:cNvPr id="6" name="Footer Placeholder 5">
            <a:extLst>
              <a:ext uri="{FF2B5EF4-FFF2-40B4-BE49-F238E27FC236}">
                <a16:creationId xmlns:a16="http://schemas.microsoft.com/office/drawing/2014/main" id="{1EEB79F8-3F8C-D24C-9A99-0B54578CB9C7}"/>
              </a:ext>
            </a:extLst>
          </p:cNvPr>
          <p:cNvSpPr>
            <a:spLocks noGrp="1"/>
          </p:cNvSpPr>
          <p:nvPr>
            <p:ph type="ftr" sz="quarter" idx="4"/>
          </p:nvPr>
        </p:nvSpPr>
        <p:spPr>
          <a:xfrm>
            <a:off x="0" y="8842375"/>
            <a:ext cx="3044825" cy="465138"/>
          </a:xfrm>
          <a:prstGeom prst="rect">
            <a:avLst/>
          </a:prstGeom>
        </p:spPr>
        <p:txBody>
          <a:bodyPr vert="horz" wrap="square" lIns="92309" tIns="46154" rIns="92309" bIns="46154" numCol="1" anchor="b" anchorCtr="0" compatLnSpc="1">
            <a:prstTxWarp prst="textNoShape">
              <a:avLst/>
            </a:prstTxWarp>
          </a:bodyPr>
          <a:lstStyle>
            <a:lvl1pPr eaLnBrk="1" hangingPunct="1">
              <a:defRPr sz="1200">
                <a:latin typeface="Calibri" pitchFamily="34" charset="0"/>
                <a:cs typeface="Arial" charset="0"/>
              </a:defRPr>
            </a:lvl1pPr>
          </a:lstStyle>
          <a:p>
            <a:pPr>
              <a:defRPr/>
            </a:pPr>
            <a:endParaRPr lang="en-CA" altLang="en-US" dirty="0"/>
          </a:p>
        </p:txBody>
      </p:sp>
      <p:sp>
        <p:nvSpPr>
          <p:cNvPr id="7" name="Slide Number Placeholder 6">
            <a:extLst>
              <a:ext uri="{FF2B5EF4-FFF2-40B4-BE49-F238E27FC236}">
                <a16:creationId xmlns:a16="http://schemas.microsoft.com/office/drawing/2014/main" id="{0DDB7F18-F440-5C49-A3FF-FA57C4869CC4}"/>
              </a:ext>
            </a:extLst>
          </p:cNvPr>
          <p:cNvSpPr>
            <a:spLocks noGrp="1"/>
          </p:cNvSpPr>
          <p:nvPr>
            <p:ph type="sldNum" sz="quarter" idx="5"/>
          </p:nvPr>
        </p:nvSpPr>
        <p:spPr>
          <a:xfrm>
            <a:off x="3976688" y="8842375"/>
            <a:ext cx="3044825" cy="465138"/>
          </a:xfrm>
          <a:prstGeom prst="rect">
            <a:avLst/>
          </a:prstGeom>
        </p:spPr>
        <p:txBody>
          <a:bodyPr vert="horz" wrap="square" lIns="92309" tIns="46154" rIns="92309" bIns="4615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8C86FF55-4242-9046-ACF7-2CFF60580131}" type="slidenum">
              <a:rPr lang="en-CA" altLang="en-US"/>
              <a:pPr>
                <a:defRPr/>
              </a:pPr>
              <a:t>‹#›</a:t>
            </a:fld>
            <a:endParaRPr lang="en-CA"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86FF55-4242-9046-ACF7-2CFF60580131}" type="slidenum">
              <a:rPr lang="en-CA" altLang="en-US" smtClean="0"/>
              <a:pPr>
                <a:defRPr/>
              </a:pPr>
              <a:t>2</a:t>
            </a:fld>
            <a:endParaRPr lang="en-CA" altLang="en-US" dirty="0"/>
          </a:p>
        </p:txBody>
      </p:sp>
    </p:spTree>
    <p:extLst>
      <p:ext uri="{BB962C8B-B14F-4D97-AF65-F5344CB8AC3E}">
        <p14:creationId xmlns:p14="http://schemas.microsoft.com/office/powerpoint/2010/main" val="2490096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AutoShape 7">
            <a:extLst>
              <a:ext uri="{FF2B5EF4-FFF2-40B4-BE49-F238E27FC236}">
                <a16:creationId xmlns:a16="http://schemas.microsoft.com/office/drawing/2014/main" id="{2F74B745-3765-F547-B6CE-22080BA2B040}"/>
              </a:ext>
            </a:extLst>
          </p:cNvPr>
          <p:cNvSpPr>
            <a:spLocks noChangeArrowheads="1"/>
          </p:cNvSpPr>
          <p:nvPr/>
        </p:nvSpPr>
        <p:spPr bwMode="auto">
          <a:xfrm>
            <a:off x="685800" y="2393950"/>
            <a:ext cx="7772400" cy="109538"/>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dirty="0"/>
          </a:p>
        </p:txBody>
      </p:sp>
      <p:sp>
        <p:nvSpPr>
          <p:cNvPr id="23554"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2355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Date Placeholder 4">
            <a:extLst>
              <a:ext uri="{FF2B5EF4-FFF2-40B4-BE49-F238E27FC236}">
                <a16:creationId xmlns:a16="http://schemas.microsoft.com/office/drawing/2014/main" id="{460681AA-36E6-8740-8458-57E10F748DE6}"/>
              </a:ext>
            </a:extLst>
          </p:cNvPr>
          <p:cNvSpPr>
            <a:spLocks noGrp="1" noChangeArrowheads="1"/>
          </p:cNvSpPr>
          <p:nvPr>
            <p:ph type="dt" sz="half" idx="10"/>
          </p:nvPr>
        </p:nvSpPr>
        <p:spPr>
          <a:xfrm>
            <a:off x="685800" y="6248400"/>
            <a:ext cx="1905000" cy="457200"/>
          </a:xfrm>
        </p:spPr>
        <p:txBody>
          <a:bodyPr/>
          <a:lstStyle>
            <a:lvl1pPr>
              <a:defRPr smtClean="0"/>
            </a:lvl1pPr>
          </a:lstStyle>
          <a:p>
            <a:pPr>
              <a:defRPr/>
            </a:pPr>
            <a:fld id="{BD3CA8C7-F818-D742-8466-E04B1FA4096C}" type="datetime1">
              <a:rPr lang="en-CA" altLang="en-US" smtClean="0"/>
              <a:t>2025-05-28</a:t>
            </a:fld>
            <a:endParaRPr lang="en-CA" altLang="en-US" dirty="0"/>
          </a:p>
        </p:txBody>
      </p:sp>
      <p:sp>
        <p:nvSpPr>
          <p:cNvPr id="6" name="Footer Placeholder 5">
            <a:extLst>
              <a:ext uri="{FF2B5EF4-FFF2-40B4-BE49-F238E27FC236}">
                <a16:creationId xmlns:a16="http://schemas.microsoft.com/office/drawing/2014/main" id="{5B221537-CE73-DB47-92EF-DE896280FF47}"/>
              </a:ext>
            </a:extLst>
          </p:cNvPr>
          <p:cNvSpPr>
            <a:spLocks noGrp="1" noChangeArrowheads="1"/>
          </p:cNvSpPr>
          <p:nvPr>
            <p:ph type="ftr" sz="quarter" idx="11"/>
          </p:nvPr>
        </p:nvSpPr>
        <p:spPr>
          <a:xfrm>
            <a:off x="3124200" y="6248400"/>
            <a:ext cx="2895600" cy="457200"/>
          </a:xfrm>
        </p:spPr>
        <p:txBody>
          <a:bodyPr/>
          <a:lstStyle>
            <a:lvl1pPr>
              <a:defRPr/>
            </a:lvl1pPr>
          </a:lstStyle>
          <a:p>
            <a:pPr>
              <a:defRPr/>
            </a:pPr>
            <a:r>
              <a:rPr lang="en-CA"/>
              <a:t>(c)oguamanam 2025</a:t>
            </a:r>
            <a:endParaRPr lang="en-CA" dirty="0"/>
          </a:p>
        </p:txBody>
      </p:sp>
      <p:sp>
        <p:nvSpPr>
          <p:cNvPr id="7" name="Slide Number Placeholder 6">
            <a:extLst>
              <a:ext uri="{FF2B5EF4-FFF2-40B4-BE49-F238E27FC236}">
                <a16:creationId xmlns:a16="http://schemas.microsoft.com/office/drawing/2014/main" id="{F6D7FA99-1AA0-6849-AEF2-BA903D4EE163}"/>
              </a:ext>
            </a:extLst>
          </p:cNvPr>
          <p:cNvSpPr>
            <a:spLocks noGrp="1" noChangeArrowheads="1"/>
          </p:cNvSpPr>
          <p:nvPr>
            <p:ph type="sldNum" sz="quarter" idx="12"/>
          </p:nvPr>
        </p:nvSpPr>
        <p:spPr>
          <a:xfrm>
            <a:off x="6553200" y="6248400"/>
            <a:ext cx="1905000" cy="457200"/>
          </a:xfrm>
        </p:spPr>
        <p:txBody>
          <a:bodyPr/>
          <a:lstStyle>
            <a:lvl1pPr>
              <a:defRPr/>
            </a:lvl1pPr>
          </a:lstStyle>
          <a:p>
            <a:pPr>
              <a:defRPr/>
            </a:pPr>
            <a:fld id="{205A4CC0-2CF0-FB4A-BAA5-9A1BF131010A}" type="slidenum">
              <a:rPr lang="en-CA" altLang="en-US"/>
              <a:pPr>
                <a:defRPr/>
              </a:pPr>
              <a:t>‹#›</a:t>
            </a:fld>
            <a:endParaRPr lang="en-CA" altLang="en-US" dirty="0"/>
          </a:p>
        </p:txBody>
      </p:sp>
    </p:spTree>
    <p:extLst>
      <p:ext uri="{BB962C8B-B14F-4D97-AF65-F5344CB8AC3E}">
        <p14:creationId xmlns:p14="http://schemas.microsoft.com/office/powerpoint/2010/main" val="3960355336"/>
      </p:ext>
    </p:extLst>
  </p:cSld>
  <p:clrMapOvr>
    <a:masterClrMapping/>
  </p:clrMapOvr>
  <p:transition spd="slow" advClick="0"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1F7AE94-A5FD-4C4A-B8DE-7A911CD85B03}"/>
              </a:ext>
            </a:extLst>
          </p:cNvPr>
          <p:cNvSpPr>
            <a:spLocks noGrp="1" noChangeArrowheads="1"/>
          </p:cNvSpPr>
          <p:nvPr>
            <p:ph type="dt" sz="half" idx="10"/>
          </p:nvPr>
        </p:nvSpPr>
        <p:spPr>
          <a:ln/>
        </p:spPr>
        <p:txBody>
          <a:bodyPr/>
          <a:lstStyle>
            <a:lvl1pPr>
              <a:defRPr/>
            </a:lvl1pPr>
          </a:lstStyle>
          <a:p>
            <a:pPr>
              <a:defRPr/>
            </a:pPr>
            <a:fld id="{DA74C2CF-17C1-F644-923E-22DBFC9237C1}" type="datetime1">
              <a:rPr lang="en-CA" altLang="en-US" smtClean="0"/>
              <a:t>2025-05-28</a:t>
            </a:fld>
            <a:endParaRPr lang="en-CA" altLang="en-US" dirty="0"/>
          </a:p>
        </p:txBody>
      </p:sp>
      <p:sp>
        <p:nvSpPr>
          <p:cNvPr id="5" name="Rectangle 7">
            <a:extLst>
              <a:ext uri="{FF2B5EF4-FFF2-40B4-BE49-F238E27FC236}">
                <a16:creationId xmlns:a16="http://schemas.microsoft.com/office/drawing/2014/main" id="{D43CA1C2-637B-DE40-B4E1-0DE8F07F1C15}"/>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6" name="Rectangle 8">
            <a:extLst>
              <a:ext uri="{FF2B5EF4-FFF2-40B4-BE49-F238E27FC236}">
                <a16:creationId xmlns:a16="http://schemas.microsoft.com/office/drawing/2014/main" id="{83C01E4D-A3B1-174B-B8AE-E011859AD91E}"/>
              </a:ext>
            </a:extLst>
          </p:cNvPr>
          <p:cNvSpPr>
            <a:spLocks noGrp="1" noChangeArrowheads="1"/>
          </p:cNvSpPr>
          <p:nvPr>
            <p:ph type="sldNum" sz="quarter" idx="12"/>
          </p:nvPr>
        </p:nvSpPr>
        <p:spPr>
          <a:ln/>
        </p:spPr>
        <p:txBody>
          <a:bodyPr/>
          <a:lstStyle>
            <a:lvl1pPr>
              <a:defRPr/>
            </a:lvl1pPr>
          </a:lstStyle>
          <a:p>
            <a:pPr>
              <a:defRPr/>
            </a:pPr>
            <a:fld id="{77C35EA5-704B-A643-B9B3-49816F090136}" type="slidenum">
              <a:rPr lang="en-CA" altLang="en-US"/>
              <a:pPr>
                <a:defRPr/>
              </a:pPr>
              <a:t>‹#›</a:t>
            </a:fld>
            <a:endParaRPr lang="en-CA" altLang="en-US" dirty="0"/>
          </a:p>
        </p:txBody>
      </p:sp>
    </p:spTree>
    <p:extLst>
      <p:ext uri="{BB962C8B-B14F-4D97-AF65-F5344CB8AC3E}">
        <p14:creationId xmlns:p14="http://schemas.microsoft.com/office/powerpoint/2010/main" val="970931019"/>
      </p:ext>
    </p:extLst>
  </p:cSld>
  <p:clrMapOvr>
    <a:masterClrMapping/>
  </p:clrMapOvr>
  <p:transition spd="slow" advClick="0"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1E353AD-021B-A848-8B89-B45B52A16C9B}"/>
              </a:ext>
            </a:extLst>
          </p:cNvPr>
          <p:cNvSpPr>
            <a:spLocks noGrp="1" noChangeArrowheads="1"/>
          </p:cNvSpPr>
          <p:nvPr>
            <p:ph type="dt" sz="half" idx="10"/>
          </p:nvPr>
        </p:nvSpPr>
        <p:spPr>
          <a:ln/>
        </p:spPr>
        <p:txBody>
          <a:bodyPr/>
          <a:lstStyle>
            <a:lvl1pPr>
              <a:defRPr/>
            </a:lvl1pPr>
          </a:lstStyle>
          <a:p>
            <a:pPr>
              <a:defRPr/>
            </a:pPr>
            <a:fld id="{AD9317E5-7A30-4A4C-9126-11082E184553}" type="datetime1">
              <a:rPr lang="en-CA" altLang="en-US" smtClean="0"/>
              <a:t>2025-05-28</a:t>
            </a:fld>
            <a:endParaRPr lang="en-CA" altLang="en-US" dirty="0"/>
          </a:p>
        </p:txBody>
      </p:sp>
      <p:sp>
        <p:nvSpPr>
          <p:cNvPr id="5" name="Rectangle 7">
            <a:extLst>
              <a:ext uri="{FF2B5EF4-FFF2-40B4-BE49-F238E27FC236}">
                <a16:creationId xmlns:a16="http://schemas.microsoft.com/office/drawing/2014/main" id="{64117156-4C56-D745-B52B-EABC8ABD8F55}"/>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6" name="Rectangle 8">
            <a:extLst>
              <a:ext uri="{FF2B5EF4-FFF2-40B4-BE49-F238E27FC236}">
                <a16:creationId xmlns:a16="http://schemas.microsoft.com/office/drawing/2014/main" id="{AD177BDF-33A5-9E4A-8B2C-C3359915125E}"/>
              </a:ext>
            </a:extLst>
          </p:cNvPr>
          <p:cNvSpPr>
            <a:spLocks noGrp="1" noChangeArrowheads="1"/>
          </p:cNvSpPr>
          <p:nvPr>
            <p:ph type="sldNum" sz="quarter" idx="12"/>
          </p:nvPr>
        </p:nvSpPr>
        <p:spPr>
          <a:ln/>
        </p:spPr>
        <p:txBody>
          <a:bodyPr/>
          <a:lstStyle>
            <a:lvl1pPr>
              <a:defRPr/>
            </a:lvl1pPr>
          </a:lstStyle>
          <a:p>
            <a:pPr>
              <a:defRPr/>
            </a:pPr>
            <a:fld id="{D4427A36-CF5C-8340-A880-8AA114430CB5}" type="slidenum">
              <a:rPr lang="en-CA" altLang="en-US"/>
              <a:pPr>
                <a:defRPr/>
              </a:pPr>
              <a:t>‹#›</a:t>
            </a:fld>
            <a:endParaRPr lang="en-CA" altLang="en-US" dirty="0"/>
          </a:p>
        </p:txBody>
      </p:sp>
    </p:spTree>
    <p:extLst>
      <p:ext uri="{BB962C8B-B14F-4D97-AF65-F5344CB8AC3E}">
        <p14:creationId xmlns:p14="http://schemas.microsoft.com/office/powerpoint/2010/main" val="3104445177"/>
      </p:ext>
    </p:extLst>
  </p:cSld>
  <p:clrMapOvr>
    <a:masterClrMapping/>
  </p:clrMapOvr>
  <p:transition spd="slow" advClick="0"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10C423D-C168-7341-9042-CFB95A9B0759}"/>
              </a:ext>
            </a:extLst>
          </p:cNvPr>
          <p:cNvSpPr>
            <a:spLocks noGrp="1" noChangeArrowheads="1"/>
          </p:cNvSpPr>
          <p:nvPr>
            <p:ph type="dt" sz="half" idx="10"/>
          </p:nvPr>
        </p:nvSpPr>
        <p:spPr>
          <a:ln/>
        </p:spPr>
        <p:txBody>
          <a:bodyPr/>
          <a:lstStyle>
            <a:lvl1pPr>
              <a:defRPr/>
            </a:lvl1pPr>
          </a:lstStyle>
          <a:p>
            <a:pPr>
              <a:defRPr/>
            </a:pPr>
            <a:fld id="{2A653A35-A37E-4444-AA37-EAE9A1AFAA00}" type="datetime1">
              <a:rPr lang="en-CA" altLang="en-US" smtClean="0"/>
              <a:t>2025-05-28</a:t>
            </a:fld>
            <a:endParaRPr lang="en-CA" altLang="en-US" dirty="0"/>
          </a:p>
        </p:txBody>
      </p:sp>
      <p:sp>
        <p:nvSpPr>
          <p:cNvPr id="5" name="Rectangle 7">
            <a:extLst>
              <a:ext uri="{FF2B5EF4-FFF2-40B4-BE49-F238E27FC236}">
                <a16:creationId xmlns:a16="http://schemas.microsoft.com/office/drawing/2014/main" id="{70EAAD3C-5507-494D-8FEC-0D87521B6625}"/>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6" name="Rectangle 8">
            <a:extLst>
              <a:ext uri="{FF2B5EF4-FFF2-40B4-BE49-F238E27FC236}">
                <a16:creationId xmlns:a16="http://schemas.microsoft.com/office/drawing/2014/main" id="{A5CD6713-D2BD-F24A-8947-535BB46763B8}"/>
              </a:ext>
            </a:extLst>
          </p:cNvPr>
          <p:cNvSpPr>
            <a:spLocks noGrp="1" noChangeArrowheads="1"/>
          </p:cNvSpPr>
          <p:nvPr>
            <p:ph type="sldNum" sz="quarter" idx="12"/>
          </p:nvPr>
        </p:nvSpPr>
        <p:spPr>
          <a:ln/>
        </p:spPr>
        <p:txBody>
          <a:bodyPr/>
          <a:lstStyle>
            <a:lvl1pPr>
              <a:defRPr/>
            </a:lvl1pPr>
          </a:lstStyle>
          <a:p>
            <a:pPr>
              <a:defRPr/>
            </a:pPr>
            <a:fld id="{419D41C0-EE4A-6D42-B030-CB7D1A1BF955}" type="slidenum">
              <a:rPr lang="en-CA" altLang="en-US"/>
              <a:pPr>
                <a:defRPr/>
              </a:pPr>
              <a:t>‹#›</a:t>
            </a:fld>
            <a:endParaRPr lang="en-CA" altLang="en-US" dirty="0"/>
          </a:p>
        </p:txBody>
      </p:sp>
    </p:spTree>
    <p:extLst>
      <p:ext uri="{BB962C8B-B14F-4D97-AF65-F5344CB8AC3E}">
        <p14:creationId xmlns:p14="http://schemas.microsoft.com/office/powerpoint/2010/main" val="1368919622"/>
      </p:ext>
    </p:extLst>
  </p:cSld>
  <p:clrMapOvr>
    <a:masterClrMapping/>
  </p:clrMapOvr>
  <p:transition spd="slow" advClick="0"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D0D3D4B4-6DAC-C744-99F0-D25A04F6745E}"/>
              </a:ext>
            </a:extLst>
          </p:cNvPr>
          <p:cNvSpPr>
            <a:spLocks noGrp="1" noChangeArrowheads="1"/>
          </p:cNvSpPr>
          <p:nvPr>
            <p:ph type="dt" sz="half" idx="10"/>
          </p:nvPr>
        </p:nvSpPr>
        <p:spPr>
          <a:ln/>
        </p:spPr>
        <p:txBody>
          <a:bodyPr/>
          <a:lstStyle>
            <a:lvl1pPr>
              <a:defRPr/>
            </a:lvl1pPr>
          </a:lstStyle>
          <a:p>
            <a:pPr>
              <a:defRPr/>
            </a:pPr>
            <a:fld id="{652C20E8-F447-C24A-B2A5-5F938ECD742B}" type="datetime1">
              <a:rPr lang="en-CA" altLang="en-US" smtClean="0"/>
              <a:t>2025-05-28</a:t>
            </a:fld>
            <a:endParaRPr lang="en-CA" altLang="en-US" dirty="0"/>
          </a:p>
        </p:txBody>
      </p:sp>
      <p:sp>
        <p:nvSpPr>
          <p:cNvPr id="5" name="Rectangle 7">
            <a:extLst>
              <a:ext uri="{FF2B5EF4-FFF2-40B4-BE49-F238E27FC236}">
                <a16:creationId xmlns:a16="http://schemas.microsoft.com/office/drawing/2014/main" id="{0DE6ECB4-B4BC-ED44-A16E-F43929C8342B}"/>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6" name="Rectangle 8">
            <a:extLst>
              <a:ext uri="{FF2B5EF4-FFF2-40B4-BE49-F238E27FC236}">
                <a16:creationId xmlns:a16="http://schemas.microsoft.com/office/drawing/2014/main" id="{E9CAC27C-73A0-D348-ACAA-75DFF65D9CA8}"/>
              </a:ext>
            </a:extLst>
          </p:cNvPr>
          <p:cNvSpPr>
            <a:spLocks noGrp="1" noChangeArrowheads="1"/>
          </p:cNvSpPr>
          <p:nvPr>
            <p:ph type="sldNum" sz="quarter" idx="12"/>
          </p:nvPr>
        </p:nvSpPr>
        <p:spPr>
          <a:ln/>
        </p:spPr>
        <p:txBody>
          <a:bodyPr/>
          <a:lstStyle>
            <a:lvl1pPr>
              <a:defRPr/>
            </a:lvl1pPr>
          </a:lstStyle>
          <a:p>
            <a:pPr>
              <a:defRPr/>
            </a:pPr>
            <a:fld id="{632EEDBC-AB49-5145-A270-F4FB9537CAA9}" type="slidenum">
              <a:rPr lang="en-CA" altLang="en-US"/>
              <a:pPr>
                <a:defRPr/>
              </a:pPr>
              <a:t>‹#›</a:t>
            </a:fld>
            <a:endParaRPr lang="en-CA" altLang="en-US" dirty="0"/>
          </a:p>
        </p:txBody>
      </p:sp>
    </p:spTree>
    <p:extLst>
      <p:ext uri="{BB962C8B-B14F-4D97-AF65-F5344CB8AC3E}">
        <p14:creationId xmlns:p14="http://schemas.microsoft.com/office/powerpoint/2010/main" val="2227548968"/>
      </p:ext>
    </p:extLst>
  </p:cSld>
  <p:clrMapOvr>
    <a:masterClrMapping/>
  </p:clrMapOvr>
  <p:transition spd="slow" advClick="0"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5BA87107-0E26-DD48-A97E-212FEF14CC8C}"/>
              </a:ext>
            </a:extLst>
          </p:cNvPr>
          <p:cNvSpPr>
            <a:spLocks noGrp="1" noChangeArrowheads="1"/>
          </p:cNvSpPr>
          <p:nvPr>
            <p:ph type="dt" sz="half" idx="10"/>
          </p:nvPr>
        </p:nvSpPr>
        <p:spPr>
          <a:ln/>
        </p:spPr>
        <p:txBody>
          <a:bodyPr/>
          <a:lstStyle>
            <a:lvl1pPr>
              <a:defRPr/>
            </a:lvl1pPr>
          </a:lstStyle>
          <a:p>
            <a:pPr>
              <a:defRPr/>
            </a:pPr>
            <a:fld id="{37C063A5-2006-0C4A-A2FE-B7355AFD0F7A}" type="datetime1">
              <a:rPr lang="en-CA" altLang="en-US" smtClean="0"/>
              <a:t>2025-05-28</a:t>
            </a:fld>
            <a:endParaRPr lang="en-CA" altLang="en-US" dirty="0"/>
          </a:p>
        </p:txBody>
      </p:sp>
      <p:sp>
        <p:nvSpPr>
          <p:cNvPr id="6" name="Rectangle 7">
            <a:extLst>
              <a:ext uri="{FF2B5EF4-FFF2-40B4-BE49-F238E27FC236}">
                <a16:creationId xmlns:a16="http://schemas.microsoft.com/office/drawing/2014/main" id="{804817F3-F4B4-0742-B3E5-561C2CBB7787}"/>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7" name="Rectangle 8">
            <a:extLst>
              <a:ext uri="{FF2B5EF4-FFF2-40B4-BE49-F238E27FC236}">
                <a16:creationId xmlns:a16="http://schemas.microsoft.com/office/drawing/2014/main" id="{94E07182-160E-3742-87D8-D0AE79626C2A}"/>
              </a:ext>
            </a:extLst>
          </p:cNvPr>
          <p:cNvSpPr>
            <a:spLocks noGrp="1" noChangeArrowheads="1"/>
          </p:cNvSpPr>
          <p:nvPr>
            <p:ph type="sldNum" sz="quarter" idx="12"/>
          </p:nvPr>
        </p:nvSpPr>
        <p:spPr>
          <a:ln/>
        </p:spPr>
        <p:txBody>
          <a:bodyPr/>
          <a:lstStyle>
            <a:lvl1pPr>
              <a:defRPr/>
            </a:lvl1pPr>
          </a:lstStyle>
          <a:p>
            <a:pPr>
              <a:defRPr/>
            </a:pPr>
            <a:fld id="{3D68B046-A6BD-7C4C-848C-FDD0CBDCEDA8}" type="slidenum">
              <a:rPr lang="en-CA" altLang="en-US"/>
              <a:pPr>
                <a:defRPr/>
              </a:pPr>
              <a:t>‹#›</a:t>
            </a:fld>
            <a:endParaRPr lang="en-CA" altLang="en-US" dirty="0"/>
          </a:p>
        </p:txBody>
      </p:sp>
    </p:spTree>
    <p:extLst>
      <p:ext uri="{BB962C8B-B14F-4D97-AF65-F5344CB8AC3E}">
        <p14:creationId xmlns:p14="http://schemas.microsoft.com/office/powerpoint/2010/main" val="2524659647"/>
      </p:ext>
    </p:extLst>
  </p:cSld>
  <p:clrMapOvr>
    <a:masterClrMapping/>
  </p:clrMapOvr>
  <p:transition spd="slow" advClick="0"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998200F4-7AB9-0B4D-8F57-7B7FC8C17566}"/>
              </a:ext>
            </a:extLst>
          </p:cNvPr>
          <p:cNvSpPr>
            <a:spLocks noGrp="1" noChangeArrowheads="1"/>
          </p:cNvSpPr>
          <p:nvPr>
            <p:ph type="dt" sz="half" idx="10"/>
          </p:nvPr>
        </p:nvSpPr>
        <p:spPr>
          <a:ln/>
        </p:spPr>
        <p:txBody>
          <a:bodyPr/>
          <a:lstStyle>
            <a:lvl1pPr>
              <a:defRPr/>
            </a:lvl1pPr>
          </a:lstStyle>
          <a:p>
            <a:pPr>
              <a:defRPr/>
            </a:pPr>
            <a:fld id="{B183A4BF-A706-0F4E-848D-6209B860A8FC}" type="datetime1">
              <a:rPr lang="en-CA" altLang="en-US" smtClean="0"/>
              <a:t>2025-05-28</a:t>
            </a:fld>
            <a:endParaRPr lang="en-CA" altLang="en-US" dirty="0"/>
          </a:p>
        </p:txBody>
      </p:sp>
      <p:sp>
        <p:nvSpPr>
          <p:cNvPr id="8" name="Rectangle 7">
            <a:extLst>
              <a:ext uri="{FF2B5EF4-FFF2-40B4-BE49-F238E27FC236}">
                <a16:creationId xmlns:a16="http://schemas.microsoft.com/office/drawing/2014/main" id="{80BCEB77-9EBF-9E45-A3C9-B627DDA7F185}"/>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9" name="Rectangle 8">
            <a:extLst>
              <a:ext uri="{FF2B5EF4-FFF2-40B4-BE49-F238E27FC236}">
                <a16:creationId xmlns:a16="http://schemas.microsoft.com/office/drawing/2014/main" id="{61F47F5C-8FC4-0245-B6A3-EF145F8B3F9B}"/>
              </a:ext>
            </a:extLst>
          </p:cNvPr>
          <p:cNvSpPr>
            <a:spLocks noGrp="1" noChangeArrowheads="1"/>
          </p:cNvSpPr>
          <p:nvPr>
            <p:ph type="sldNum" sz="quarter" idx="12"/>
          </p:nvPr>
        </p:nvSpPr>
        <p:spPr>
          <a:ln/>
        </p:spPr>
        <p:txBody>
          <a:bodyPr/>
          <a:lstStyle>
            <a:lvl1pPr>
              <a:defRPr/>
            </a:lvl1pPr>
          </a:lstStyle>
          <a:p>
            <a:pPr>
              <a:defRPr/>
            </a:pPr>
            <a:fld id="{0CBF05AC-EDED-8545-B5AE-32E7D1E69479}" type="slidenum">
              <a:rPr lang="en-CA" altLang="en-US"/>
              <a:pPr>
                <a:defRPr/>
              </a:pPr>
              <a:t>‹#›</a:t>
            </a:fld>
            <a:endParaRPr lang="en-CA" altLang="en-US" dirty="0"/>
          </a:p>
        </p:txBody>
      </p:sp>
    </p:spTree>
    <p:extLst>
      <p:ext uri="{BB962C8B-B14F-4D97-AF65-F5344CB8AC3E}">
        <p14:creationId xmlns:p14="http://schemas.microsoft.com/office/powerpoint/2010/main" val="1289112750"/>
      </p:ext>
    </p:extLst>
  </p:cSld>
  <p:clrMapOvr>
    <a:masterClrMapping/>
  </p:clrMapOvr>
  <p:transition spd="slow" advClick="0"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110C3D4-83CF-FA49-AB0A-E252635F64D5}"/>
              </a:ext>
            </a:extLst>
          </p:cNvPr>
          <p:cNvSpPr>
            <a:spLocks noGrp="1" noChangeArrowheads="1"/>
          </p:cNvSpPr>
          <p:nvPr>
            <p:ph type="dt" sz="half" idx="10"/>
          </p:nvPr>
        </p:nvSpPr>
        <p:spPr>
          <a:ln/>
        </p:spPr>
        <p:txBody>
          <a:bodyPr/>
          <a:lstStyle>
            <a:lvl1pPr>
              <a:defRPr/>
            </a:lvl1pPr>
          </a:lstStyle>
          <a:p>
            <a:pPr>
              <a:defRPr/>
            </a:pPr>
            <a:fld id="{48687A56-726D-1D4B-B0E2-B495E04DF305}" type="datetime1">
              <a:rPr lang="en-CA" altLang="en-US" smtClean="0"/>
              <a:t>2025-05-28</a:t>
            </a:fld>
            <a:endParaRPr lang="en-CA" altLang="en-US" dirty="0"/>
          </a:p>
        </p:txBody>
      </p:sp>
      <p:sp>
        <p:nvSpPr>
          <p:cNvPr id="4" name="Rectangle 7">
            <a:extLst>
              <a:ext uri="{FF2B5EF4-FFF2-40B4-BE49-F238E27FC236}">
                <a16:creationId xmlns:a16="http://schemas.microsoft.com/office/drawing/2014/main" id="{25225A96-FAEA-E04C-B4C5-16AC220248CE}"/>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5" name="Rectangle 8">
            <a:extLst>
              <a:ext uri="{FF2B5EF4-FFF2-40B4-BE49-F238E27FC236}">
                <a16:creationId xmlns:a16="http://schemas.microsoft.com/office/drawing/2014/main" id="{369C0807-9BC3-F540-865C-8D7F9693160A}"/>
              </a:ext>
            </a:extLst>
          </p:cNvPr>
          <p:cNvSpPr>
            <a:spLocks noGrp="1" noChangeArrowheads="1"/>
          </p:cNvSpPr>
          <p:nvPr>
            <p:ph type="sldNum" sz="quarter" idx="12"/>
          </p:nvPr>
        </p:nvSpPr>
        <p:spPr>
          <a:ln/>
        </p:spPr>
        <p:txBody>
          <a:bodyPr/>
          <a:lstStyle>
            <a:lvl1pPr>
              <a:defRPr/>
            </a:lvl1pPr>
          </a:lstStyle>
          <a:p>
            <a:pPr>
              <a:defRPr/>
            </a:pPr>
            <a:fld id="{0FD52B0A-A8B7-E64E-8DFD-3C7A270CBBC9}" type="slidenum">
              <a:rPr lang="en-CA" altLang="en-US"/>
              <a:pPr>
                <a:defRPr/>
              </a:pPr>
              <a:t>‹#›</a:t>
            </a:fld>
            <a:endParaRPr lang="en-CA" altLang="en-US" dirty="0"/>
          </a:p>
        </p:txBody>
      </p:sp>
    </p:spTree>
    <p:extLst>
      <p:ext uri="{BB962C8B-B14F-4D97-AF65-F5344CB8AC3E}">
        <p14:creationId xmlns:p14="http://schemas.microsoft.com/office/powerpoint/2010/main" val="1310763926"/>
      </p:ext>
    </p:extLst>
  </p:cSld>
  <p:clrMapOvr>
    <a:masterClrMapping/>
  </p:clrMapOvr>
  <p:transition spd="slow" advClick="0"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0D862028-88C0-724B-9813-C79BB1547624}"/>
              </a:ext>
            </a:extLst>
          </p:cNvPr>
          <p:cNvSpPr>
            <a:spLocks noGrp="1" noChangeArrowheads="1"/>
          </p:cNvSpPr>
          <p:nvPr>
            <p:ph type="dt" sz="half" idx="10"/>
          </p:nvPr>
        </p:nvSpPr>
        <p:spPr>
          <a:ln/>
        </p:spPr>
        <p:txBody>
          <a:bodyPr/>
          <a:lstStyle>
            <a:lvl1pPr>
              <a:defRPr/>
            </a:lvl1pPr>
          </a:lstStyle>
          <a:p>
            <a:pPr>
              <a:defRPr/>
            </a:pPr>
            <a:fld id="{33986DAF-8504-6D4F-B0EC-1392923C9256}" type="datetime1">
              <a:rPr lang="en-CA" altLang="en-US" smtClean="0"/>
              <a:t>2025-05-28</a:t>
            </a:fld>
            <a:endParaRPr lang="en-CA" altLang="en-US" dirty="0"/>
          </a:p>
        </p:txBody>
      </p:sp>
      <p:sp>
        <p:nvSpPr>
          <p:cNvPr id="3" name="Rectangle 7">
            <a:extLst>
              <a:ext uri="{FF2B5EF4-FFF2-40B4-BE49-F238E27FC236}">
                <a16:creationId xmlns:a16="http://schemas.microsoft.com/office/drawing/2014/main" id="{69768F32-2D8B-524E-BCE8-12636816F823}"/>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4" name="Rectangle 8">
            <a:extLst>
              <a:ext uri="{FF2B5EF4-FFF2-40B4-BE49-F238E27FC236}">
                <a16:creationId xmlns:a16="http://schemas.microsoft.com/office/drawing/2014/main" id="{1BA75D0E-6B3C-7446-B602-E8C7EF624CF8}"/>
              </a:ext>
            </a:extLst>
          </p:cNvPr>
          <p:cNvSpPr>
            <a:spLocks noGrp="1" noChangeArrowheads="1"/>
          </p:cNvSpPr>
          <p:nvPr>
            <p:ph type="sldNum" sz="quarter" idx="12"/>
          </p:nvPr>
        </p:nvSpPr>
        <p:spPr>
          <a:ln/>
        </p:spPr>
        <p:txBody>
          <a:bodyPr/>
          <a:lstStyle>
            <a:lvl1pPr>
              <a:defRPr/>
            </a:lvl1pPr>
          </a:lstStyle>
          <a:p>
            <a:pPr>
              <a:defRPr/>
            </a:pPr>
            <a:fld id="{F22EAE34-4297-6642-8B5B-FE00449E0502}" type="slidenum">
              <a:rPr lang="en-CA" altLang="en-US"/>
              <a:pPr>
                <a:defRPr/>
              </a:pPr>
              <a:t>‹#›</a:t>
            </a:fld>
            <a:endParaRPr lang="en-CA" altLang="en-US" dirty="0"/>
          </a:p>
        </p:txBody>
      </p:sp>
    </p:spTree>
    <p:extLst>
      <p:ext uri="{BB962C8B-B14F-4D97-AF65-F5344CB8AC3E}">
        <p14:creationId xmlns:p14="http://schemas.microsoft.com/office/powerpoint/2010/main" val="3760000826"/>
      </p:ext>
    </p:extLst>
  </p:cSld>
  <p:clrMapOvr>
    <a:masterClrMapping/>
  </p:clrMapOvr>
  <p:transition spd="slow" advClick="0"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F16F5586-02E5-6C45-8F71-E2B5C5A6727E}"/>
              </a:ext>
            </a:extLst>
          </p:cNvPr>
          <p:cNvSpPr>
            <a:spLocks noGrp="1" noChangeArrowheads="1"/>
          </p:cNvSpPr>
          <p:nvPr>
            <p:ph type="dt" sz="half" idx="10"/>
          </p:nvPr>
        </p:nvSpPr>
        <p:spPr>
          <a:ln/>
        </p:spPr>
        <p:txBody>
          <a:bodyPr/>
          <a:lstStyle>
            <a:lvl1pPr>
              <a:defRPr/>
            </a:lvl1pPr>
          </a:lstStyle>
          <a:p>
            <a:pPr>
              <a:defRPr/>
            </a:pPr>
            <a:fld id="{349059E7-9460-6944-8132-6FC4B29C8F3A}" type="datetime1">
              <a:rPr lang="en-CA" altLang="en-US" smtClean="0"/>
              <a:t>2025-05-28</a:t>
            </a:fld>
            <a:endParaRPr lang="en-CA" altLang="en-US" dirty="0"/>
          </a:p>
        </p:txBody>
      </p:sp>
      <p:sp>
        <p:nvSpPr>
          <p:cNvPr id="6" name="Rectangle 7">
            <a:extLst>
              <a:ext uri="{FF2B5EF4-FFF2-40B4-BE49-F238E27FC236}">
                <a16:creationId xmlns:a16="http://schemas.microsoft.com/office/drawing/2014/main" id="{5D8EFFBB-A5C1-1046-B12A-731506073BEC}"/>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7" name="Rectangle 8">
            <a:extLst>
              <a:ext uri="{FF2B5EF4-FFF2-40B4-BE49-F238E27FC236}">
                <a16:creationId xmlns:a16="http://schemas.microsoft.com/office/drawing/2014/main" id="{C5ACDF54-F63B-2941-B23C-301DDE04F588}"/>
              </a:ext>
            </a:extLst>
          </p:cNvPr>
          <p:cNvSpPr>
            <a:spLocks noGrp="1" noChangeArrowheads="1"/>
          </p:cNvSpPr>
          <p:nvPr>
            <p:ph type="sldNum" sz="quarter" idx="12"/>
          </p:nvPr>
        </p:nvSpPr>
        <p:spPr>
          <a:ln/>
        </p:spPr>
        <p:txBody>
          <a:bodyPr/>
          <a:lstStyle>
            <a:lvl1pPr>
              <a:defRPr/>
            </a:lvl1pPr>
          </a:lstStyle>
          <a:p>
            <a:pPr>
              <a:defRPr/>
            </a:pPr>
            <a:fld id="{277423CF-E4C8-A64A-80F3-2667FAF39EC2}" type="slidenum">
              <a:rPr lang="en-CA" altLang="en-US"/>
              <a:pPr>
                <a:defRPr/>
              </a:pPr>
              <a:t>‹#›</a:t>
            </a:fld>
            <a:endParaRPr lang="en-CA" altLang="en-US" dirty="0"/>
          </a:p>
        </p:txBody>
      </p:sp>
    </p:spTree>
    <p:extLst>
      <p:ext uri="{BB962C8B-B14F-4D97-AF65-F5344CB8AC3E}">
        <p14:creationId xmlns:p14="http://schemas.microsoft.com/office/powerpoint/2010/main" val="835927989"/>
      </p:ext>
    </p:extLst>
  </p:cSld>
  <p:clrMapOvr>
    <a:masterClrMapping/>
  </p:clrMapOvr>
  <p:transition spd="slow" advClick="0"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CFF25FA7-67B2-534D-95B9-28F0EBDA137F}"/>
              </a:ext>
            </a:extLst>
          </p:cNvPr>
          <p:cNvSpPr>
            <a:spLocks noGrp="1" noChangeArrowheads="1"/>
          </p:cNvSpPr>
          <p:nvPr>
            <p:ph type="dt" sz="half" idx="10"/>
          </p:nvPr>
        </p:nvSpPr>
        <p:spPr>
          <a:ln/>
        </p:spPr>
        <p:txBody>
          <a:bodyPr/>
          <a:lstStyle>
            <a:lvl1pPr>
              <a:defRPr/>
            </a:lvl1pPr>
          </a:lstStyle>
          <a:p>
            <a:pPr>
              <a:defRPr/>
            </a:pPr>
            <a:fld id="{9244E582-56C2-EA43-B0CA-033197998A03}" type="datetime1">
              <a:rPr lang="en-CA" altLang="en-US" smtClean="0"/>
              <a:t>2025-05-28</a:t>
            </a:fld>
            <a:endParaRPr lang="en-CA" altLang="en-US" dirty="0"/>
          </a:p>
        </p:txBody>
      </p:sp>
      <p:sp>
        <p:nvSpPr>
          <p:cNvPr id="6" name="Rectangle 7">
            <a:extLst>
              <a:ext uri="{FF2B5EF4-FFF2-40B4-BE49-F238E27FC236}">
                <a16:creationId xmlns:a16="http://schemas.microsoft.com/office/drawing/2014/main" id="{227751E8-C0B1-7344-958C-D9ABC8B6D38A}"/>
              </a:ext>
            </a:extLst>
          </p:cNvPr>
          <p:cNvSpPr>
            <a:spLocks noGrp="1" noChangeArrowheads="1"/>
          </p:cNvSpPr>
          <p:nvPr>
            <p:ph type="ftr" sz="quarter" idx="11"/>
          </p:nvPr>
        </p:nvSpPr>
        <p:spPr>
          <a:ln/>
        </p:spPr>
        <p:txBody>
          <a:bodyPr/>
          <a:lstStyle>
            <a:lvl1pPr>
              <a:defRPr/>
            </a:lvl1pPr>
          </a:lstStyle>
          <a:p>
            <a:pPr>
              <a:defRPr/>
            </a:pPr>
            <a:r>
              <a:rPr lang="en-CA"/>
              <a:t>(c)oguamanam 2025</a:t>
            </a:r>
            <a:endParaRPr lang="en-CA" dirty="0"/>
          </a:p>
        </p:txBody>
      </p:sp>
      <p:sp>
        <p:nvSpPr>
          <p:cNvPr id="7" name="Rectangle 8">
            <a:extLst>
              <a:ext uri="{FF2B5EF4-FFF2-40B4-BE49-F238E27FC236}">
                <a16:creationId xmlns:a16="http://schemas.microsoft.com/office/drawing/2014/main" id="{50ACBA60-1A4B-E449-AD75-0F51D7D2C20D}"/>
              </a:ext>
            </a:extLst>
          </p:cNvPr>
          <p:cNvSpPr>
            <a:spLocks noGrp="1" noChangeArrowheads="1"/>
          </p:cNvSpPr>
          <p:nvPr>
            <p:ph type="sldNum" sz="quarter" idx="12"/>
          </p:nvPr>
        </p:nvSpPr>
        <p:spPr>
          <a:ln/>
        </p:spPr>
        <p:txBody>
          <a:bodyPr/>
          <a:lstStyle>
            <a:lvl1pPr>
              <a:defRPr/>
            </a:lvl1pPr>
          </a:lstStyle>
          <a:p>
            <a:pPr>
              <a:defRPr/>
            </a:pPr>
            <a:fld id="{EBFC9688-67B1-D34F-A533-0E65FBD68608}" type="slidenum">
              <a:rPr lang="en-CA" altLang="en-US"/>
              <a:pPr>
                <a:defRPr/>
              </a:pPr>
              <a:t>‹#›</a:t>
            </a:fld>
            <a:endParaRPr lang="en-CA" altLang="en-US" dirty="0"/>
          </a:p>
        </p:txBody>
      </p:sp>
    </p:spTree>
    <p:extLst>
      <p:ext uri="{BB962C8B-B14F-4D97-AF65-F5344CB8AC3E}">
        <p14:creationId xmlns:p14="http://schemas.microsoft.com/office/powerpoint/2010/main" val="1766162398"/>
      </p:ext>
    </p:extLst>
  </p:cSld>
  <p:clrMapOvr>
    <a:masterClrMapping/>
  </p:clrMapOvr>
  <p:transition spd="slow" advClick="0"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E46E574-7A27-6842-8CE2-2372DA4A2AF4}"/>
              </a:ext>
            </a:extLst>
          </p:cNvPr>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1631C5A-1C0C-5848-BB46-5BA9B92A0694}"/>
              </a:ext>
            </a:extLst>
          </p:cNvPr>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AutoShape 4">
            <a:extLst>
              <a:ext uri="{FF2B5EF4-FFF2-40B4-BE49-F238E27FC236}">
                <a16:creationId xmlns:a16="http://schemas.microsoft.com/office/drawing/2014/main" id="{69D294FA-B32B-CB49-B662-908A02390F80}"/>
              </a:ext>
            </a:extLst>
          </p:cNvPr>
          <p:cNvSpPr>
            <a:spLocks noChangeArrowheads="1"/>
          </p:cNvSpPr>
          <p:nvPr/>
        </p:nvSpPr>
        <p:spPr bwMode="auto">
          <a:xfrm>
            <a:off x="609600" y="1566863"/>
            <a:ext cx="7958138"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dirty="0"/>
          </a:p>
        </p:txBody>
      </p:sp>
      <p:sp>
        <p:nvSpPr>
          <p:cNvPr id="1029" name="Line 5">
            <a:extLst>
              <a:ext uri="{FF2B5EF4-FFF2-40B4-BE49-F238E27FC236}">
                <a16:creationId xmlns:a16="http://schemas.microsoft.com/office/drawing/2014/main" id="{E186F292-6D8B-D846-8E89-2B6B702A5DB5}"/>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2534" name="Rectangle 6">
            <a:extLst>
              <a:ext uri="{FF2B5EF4-FFF2-40B4-BE49-F238E27FC236}">
                <a16:creationId xmlns:a16="http://schemas.microsoft.com/office/drawing/2014/main" id="{ED422258-96D6-8744-ACA5-097FE1ED667A}"/>
              </a:ext>
            </a:extLst>
          </p:cNvPr>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cs typeface="Arial" charset="0"/>
              </a:defRPr>
            </a:lvl1pPr>
          </a:lstStyle>
          <a:p>
            <a:pPr>
              <a:defRPr/>
            </a:pPr>
            <a:fld id="{6D63E326-0642-A845-9B06-0494AACC4341}" type="datetime1">
              <a:rPr lang="en-CA" altLang="en-US" smtClean="0"/>
              <a:t>2025-05-28</a:t>
            </a:fld>
            <a:endParaRPr lang="en-CA" altLang="en-US" dirty="0"/>
          </a:p>
        </p:txBody>
      </p:sp>
      <p:sp>
        <p:nvSpPr>
          <p:cNvPr id="22535" name="Rectangle 7">
            <a:extLst>
              <a:ext uri="{FF2B5EF4-FFF2-40B4-BE49-F238E27FC236}">
                <a16:creationId xmlns:a16="http://schemas.microsoft.com/office/drawing/2014/main" id="{93AA34FF-F22D-214B-BA2C-96ED304E78F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atin typeface="Arial" charset="0"/>
                <a:ea typeface="+mn-ea"/>
                <a:cs typeface="Arial" charset="0"/>
              </a:defRPr>
            </a:lvl1pPr>
          </a:lstStyle>
          <a:p>
            <a:pPr>
              <a:defRPr/>
            </a:pPr>
            <a:r>
              <a:rPr lang="en-CA"/>
              <a:t>(c)oguamanam 2025</a:t>
            </a:r>
            <a:endParaRPr lang="en-CA" dirty="0"/>
          </a:p>
        </p:txBody>
      </p:sp>
      <p:sp>
        <p:nvSpPr>
          <p:cNvPr id="22536" name="Rectangle 8">
            <a:extLst>
              <a:ext uri="{FF2B5EF4-FFF2-40B4-BE49-F238E27FC236}">
                <a16:creationId xmlns:a16="http://schemas.microsoft.com/office/drawing/2014/main" id="{F3BEDD6F-CB52-674B-AE95-956FFA8ADF54}"/>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FABD9551-4190-CD47-A3D3-23F70F113DC7}" type="slidenum">
              <a:rPr lang="en-CA" altLang="en-US"/>
              <a:pPr>
                <a:defRPr/>
              </a:pPr>
              <a:t>‹#›</a:t>
            </a:fld>
            <a:endParaRPr lang="en-CA" altLang="en-US" dirty="0"/>
          </a:p>
        </p:txBody>
      </p:sp>
    </p:spTree>
  </p:cSld>
  <p:clrMap bg1="lt1" tx1="dk1" bg2="lt2" tx2="dk2" accent1="accent1" accent2="accent2" accent3="accent3" accent4="accent4" accent5="accent5" accent6="accent6" hlink="hlink" folHlink="folHlink"/>
  <p:sldLayoutIdLst>
    <p:sldLayoutId id="2147484857" r:id="rId1"/>
    <p:sldLayoutId id="2147484847" r:id="rId2"/>
    <p:sldLayoutId id="2147484848" r:id="rId3"/>
    <p:sldLayoutId id="2147484849" r:id="rId4"/>
    <p:sldLayoutId id="2147484850" r:id="rId5"/>
    <p:sldLayoutId id="2147484851" r:id="rId6"/>
    <p:sldLayoutId id="2147484852" r:id="rId7"/>
    <p:sldLayoutId id="2147484853" r:id="rId8"/>
    <p:sldLayoutId id="2147484854" r:id="rId9"/>
    <p:sldLayoutId id="2147484855" r:id="rId10"/>
    <p:sldLayoutId id="2147484856" r:id="rId11"/>
  </p:sldLayoutIdLst>
  <p:transition spd="slow" advClick="0" advTm="0"/>
  <p:hf sldNum="0" hd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eaLnBrk="1" fontAlgn="base" hangingPunct="1">
        <a:spcBef>
          <a:spcPct val="0"/>
        </a:spcBef>
        <a:spcAft>
          <a:spcPct val="0"/>
        </a:spcAft>
        <a:defRPr sz="3800">
          <a:solidFill>
            <a:schemeClr val="tx2"/>
          </a:solidFill>
          <a:latin typeface="Verdana" pitchFamily="34" charset="0"/>
        </a:defRPr>
      </a:lvl6pPr>
      <a:lvl7pPr marL="914400" algn="l" rtl="0" eaLnBrk="1" fontAlgn="base" hangingPunct="1">
        <a:spcBef>
          <a:spcPct val="0"/>
        </a:spcBef>
        <a:spcAft>
          <a:spcPct val="0"/>
        </a:spcAft>
        <a:defRPr sz="3800">
          <a:solidFill>
            <a:schemeClr val="tx2"/>
          </a:solidFill>
          <a:latin typeface="Verdana" pitchFamily="34" charset="0"/>
        </a:defRPr>
      </a:lvl7pPr>
      <a:lvl8pPr marL="1371600" algn="l" rtl="0" eaLnBrk="1" fontAlgn="base" hangingPunct="1">
        <a:spcBef>
          <a:spcPct val="0"/>
        </a:spcBef>
        <a:spcAft>
          <a:spcPct val="0"/>
        </a:spcAft>
        <a:defRPr sz="3800">
          <a:solidFill>
            <a:schemeClr val="tx2"/>
          </a:solidFill>
          <a:latin typeface="Verdana" pitchFamily="34" charset="0"/>
        </a:defRPr>
      </a:lvl8pPr>
      <a:lvl9pPr marL="1828800" algn="l" rtl="0" eaLnBrk="1" fontAlgn="base" hangingPunct="1">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5.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E2197-088C-B942-A955-F921D2E59A01}"/>
              </a:ext>
            </a:extLst>
          </p:cNvPr>
          <p:cNvSpPr>
            <a:spLocks noGrp="1"/>
          </p:cNvSpPr>
          <p:nvPr>
            <p:ph type="title"/>
          </p:nvPr>
        </p:nvSpPr>
        <p:spPr>
          <a:xfrm>
            <a:off x="-76200" y="152400"/>
            <a:ext cx="9220200" cy="1905000"/>
          </a:xfrm>
        </p:spPr>
        <p:txBody>
          <a:bodyPr/>
          <a:lstStyle/>
          <a:p>
            <a:pPr algn="ctr"/>
            <a:br>
              <a:rPr lang="en-CA" dirty="0"/>
            </a:br>
            <a:br>
              <a:rPr lang="en-CA" dirty="0"/>
            </a:br>
            <a:r>
              <a:rPr lang="en-CA" dirty="0">
                <a:latin typeface="Times New Roman" panose="02020603050405020304" pitchFamily="18" charset="0"/>
                <a:cs typeface="Times New Roman" panose="02020603050405020304" pitchFamily="18" charset="0"/>
              </a:rPr>
              <a:t>  The </a:t>
            </a:r>
            <a:r>
              <a:rPr lang="en-CA" sz="3200" dirty="0">
                <a:latin typeface="Times New Roman" panose="02020603050405020304" pitchFamily="18" charset="0"/>
                <a:cs typeface="Times New Roman" panose="02020603050405020304" pitchFamily="18" charset="0"/>
              </a:rPr>
              <a:t>WIPO GR-ATK Treaty </a:t>
            </a:r>
            <a:br>
              <a:rPr lang="en-CA" sz="3200" dirty="0"/>
            </a:br>
            <a:endParaRPr lang="en-US" sz="3200" dirty="0">
              <a:latin typeface="Trebuchet MS" panose="020B0703020202090204" pitchFamily="34" charset="0"/>
            </a:endParaRPr>
          </a:p>
        </p:txBody>
      </p:sp>
      <p:sp>
        <p:nvSpPr>
          <p:cNvPr id="3" name="Subtitle 2">
            <a:extLst>
              <a:ext uri="{FF2B5EF4-FFF2-40B4-BE49-F238E27FC236}">
                <a16:creationId xmlns:a16="http://schemas.microsoft.com/office/drawing/2014/main" id="{ACBD5CF2-E076-9B43-AC52-3B7688D4C31B}"/>
              </a:ext>
            </a:extLst>
          </p:cNvPr>
          <p:cNvSpPr>
            <a:spLocks noGrp="1"/>
          </p:cNvSpPr>
          <p:nvPr>
            <p:ph idx="1"/>
          </p:nvPr>
        </p:nvSpPr>
        <p:spPr>
          <a:xfrm>
            <a:off x="0" y="1752599"/>
            <a:ext cx="9144000" cy="4514399"/>
          </a:xfrm>
        </p:spPr>
        <p:txBody>
          <a:bodyPr/>
          <a:lstStyle/>
          <a:p>
            <a:pPr marL="0" indent="0">
              <a:buNone/>
            </a:pPr>
            <a:endParaRPr lang="en-US" dirty="0">
              <a:latin typeface="Trebuchet MS" panose="020B0703020202090204" pitchFamily="34" charset="0"/>
            </a:endParaRPr>
          </a:p>
          <a:p>
            <a:pPr marL="0" indent="0" algn="ctr">
              <a:buNone/>
            </a:pPr>
            <a:r>
              <a:rPr lang="en-CA" dirty="0"/>
              <a:t> Disclosure of Source &amp; (Databases) Info Systems – Technological Opportunism </a:t>
            </a:r>
            <a:endParaRPr lang="en-US" sz="1800" dirty="0"/>
          </a:p>
          <a:p>
            <a:pPr marL="0" indent="0" algn="ctr">
              <a:buNone/>
            </a:pPr>
            <a:endParaRPr lang="en-US" sz="1800" dirty="0">
              <a:latin typeface="Arial" panose="020B0604020202020204" pitchFamily="34" charset="0"/>
              <a:cs typeface="Arial" panose="020B0604020202020204" pitchFamily="34" charset="0"/>
            </a:endParaRPr>
          </a:p>
          <a:p>
            <a:pPr marL="0" indent="0" algn="ctr">
              <a:buNone/>
            </a:pPr>
            <a:r>
              <a:rPr lang="en-US" sz="1800" b="1" dirty="0">
                <a:latin typeface="Arial" panose="020B0604020202020204" pitchFamily="34" charset="0"/>
                <a:cs typeface="Arial" panose="020B0604020202020204" pitchFamily="34" charset="0"/>
              </a:rPr>
              <a:t>Professor Chidi Oguamanam</a:t>
            </a:r>
            <a:r>
              <a:rPr lang="en-US" sz="1800" dirty="0">
                <a:latin typeface="Arial" panose="020B0604020202020204" pitchFamily="34" charset="0"/>
                <a:cs typeface="Arial" panose="020B0604020202020204" pitchFamily="34" charset="0"/>
              </a:rPr>
              <a:t> </a:t>
            </a:r>
          </a:p>
          <a:p>
            <a:pPr marL="0" indent="0" algn="ctr">
              <a:buNone/>
            </a:pPr>
            <a:r>
              <a:rPr lang="en-US" sz="1600" dirty="0">
                <a:latin typeface="Arial" panose="020B0604020202020204" pitchFamily="34" charset="0"/>
                <a:cs typeface="Arial" panose="020B0604020202020204" pitchFamily="34" charset="0"/>
              </a:rPr>
              <a:t>Workshop on Reconciliation, Indigenous</a:t>
            </a:r>
          </a:p>
          <a:p>
            <a:pPr marL="0" indent="0" algn="ctr">
              <a:buNone/>
            </a:pPr>
            <a:r>
              <a:rPr lang="en-US" sz="1600" i="1" dirty="0">
                <a:latin typeface="Arial" panose="020B0604020202020204" pitchFamily="34" charset="0"/>
                <a:cs typeface="Arial" panose="020B0604020202020204" pitchFamily="34" charset="0"/>
              </a:rPr>
              <a:t>Intellectual Property and UN Declaration Act</a:t>
            </a:r>
          </a:p>
          <a:p>
            <a:pPr marL="0" indent="0" algn="ctr">
              <a:buNone/>
            </a:pPr>
            <a:r>
              <a:rPr lang="en-US" sz="1600" i="1" dirty="0">
                <a:latin typeface="Arial" panose="020B0604020202020204" pitchFamily="34" charset="0"/>
                <a:cs typeface="Arial" panose="020B0604020202020204" pitchFamily="34" charset="0"/>
              </a:rPr>
              <a:t>Moncton, NB, May 27-8, 2025</a:t>
            </a:r>
            <a:endParaRPr lang="en-US" sz="1600" i="1" dirty="0">
              <a:latin typeface="Times New Roman" panose="02020603050405020304" pitchFamily="18" charset="0"/>
              <a:cs typeface="Times New Roman" panose="02020603050405020304" pitchFamily="18" charset="0"/>
            </a:endParaRPr>
          </a:p>
          <a:p>
            <a:pPr marL="0" indent="0" algn="ctr">
              <a:buNone/>
            </a:pPr>
            <a:r>
              <a:rPr lang="en-US" sz="1600" i="1" dirty="0">
                <a:latin typeface="Times New Roman" panose="02020603050405020304" pitchFamily="18" charset="0"/>
                <a:cs typeface="Times New Roman" panose="02020603050405020304" pitchFamily="18" charset="0"/>
              </a:rPr>
              <a:t> </a:t>
            </a:r>
          </a:p>
          <a:p>
            <a:pPr marL="0" indent="0" algn="ctr">
              <a:buNone/>
            </a:pPr>
            <a:r>
              <a:rPr lang="en-US" sz="1600" i="1" dirty="0">
                <a:latin typeface="Times New Roman" panose="02020603050405020304" pitchFamily="18" charset="0"/>
                <a:cs typeface="Times New Roman" panose="02020603050405020304" pitchFamily="18" charset="0"/>
              </a:rPr>
              <a:t> </a:t>
            </a:r>
            <a:endParaRPr lang="en-US" sz="1800" i="1" dirty="0">
              <a:latin typeface="Times New Roman" panose="02020603050405020304" pitchFamily="18" charset="0"/>
              <a:cs typeface="Times New Roman" panose="02020603050405020304" pitchFamily="18" charset="0"/>
            </a:endParaRPr>
          </a:p>
        </p:txBody>
      </p:sp>
      <p:pic>
        <p:nvPicPr>
          <p:cNvPr id="6146" name="Picture 2" descr="Logo on colour backgrounds | Brand | University of Ottawa">
            <a:extLst>
              <a:ext uri="{FF2B5EF4-FFF2-40B4-BE49-F238E27FC236}">
                <a16:creationId xmlns:a16="http://schemas.microsoft.com/office/drawing/2014/main" id="{E53C4318-69BF-DE40-904C-1DD5196F58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14801"/>
            <a:ext cx="2514600" cy="215219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9963B6FC-3B45-B049-C90E-C40E03282969}"/>
              </a:ext>
            </a:extLst>
          </p:cNvPr>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7200"/>
                    </a14:imgEffect>
                  </a14:imgLayer>
                </a14:imgProps>
              </a:ext>
              <a:ext uri="{28A0092B-C50C-407E-A947-70E740481C1C}">
                <a14:useLocalDpi xmlns:a14="http://schemas.microsoft.com/office/drawing/2010/main" val="0"/>
              </a:ext>
            </a:extLst>
          </a:blip>
          <a:stretch>
            <a:fillRect/>
          </a:stretch>
        </p:blipFill>
        <p:spPr>
          <a:xfrm>
            <a:off x="6400800" y="4114800"/>
            <a:ext cx="2743200" cy="2152199"/>
          </a:xfrm>
          <a:prstGeom prst="rect">
            <a:avLst/>
          </a:prstGeom>
        </p:spPr>
      </p:pic>
      <p:pic>
        <p:nvPicPr>
          <p:cNvPr id="4" name="Picture 2" descr="The Maritime Aboriginal Peoples Council (MAPC) is the Maritimes Region  intergovernmental leaders' forum of the New Brunswick A">
            <a:extLst>
              <a:ext uri="{FF2B5EF4-FFF2-40B4-BE49-F238E27FC236}">
                <a16:creationId xmlns:a16="http://schemas.microsoft.com/office/drawing/2014/main" id="{34C77D96-BAF6-9880-0947-7BBAB1380F3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5486400"/>
            <a:ext cx="4114802" cy="78059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BS Canada Archive | ABS Canada">
            <a:extLst>
              <a:ext uri="{FF2B5EF4-FFF2-40B4-BE49-F238E27FC236}">
                <a16:creationId xmlns:a16="http://schemas.microsoft.com/office/drawing/2014/main" id="{FE248C09-6CD5-2996-2785-9D73FD1A73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6121" y="4952999"/>
            <a:ext cx="1470279" cy="533399"/>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6">
            <a:extLst>
              <a:ext uri="{FF2B5EF4-FFF2-40B4-BE49-F238E27FC236}">
                <a16:creationId xmlns:a16="http://schemas.microsoft.com/office/drawing/2014/main" id="{7CB3EAA8-6CAB-C506-C27E-CC1967159678}"/>
              </a:ext>
            </a:extLst>
          </p:cNvPr>
          <p:cNvSpPr>
            <a:spLocks noGrp="1"/>
          </p:cNvSpPr>
          <p:nvPr>
            <p:ph type="ftr" sz="quarter" idx="11"/>
          </p:nvPr>
        </p:nvSpPr>
        <p:spPr/>
        <p:txBody>
          <a:bodyPr/>
          <a:lstStyle/>
          <a:p>
            <a:pPr>
              <a:defRPr/>
            </a:pPr>
            <a:r>
              <a:rPr lang="en-CA"/>
              <a:t>(c)oguamanam 2025</a:t>
            </a:r>
            <a:endParaRPr lang="en-CA" dirty="0"/>
          </a:p>
        </p:txBody>
      </p:sp>
    </p:spTree>
    <p:extLst>
      <p:ext uri="{BB962C8B-B14F-4D97-AF65-F5344CB8AC3E}">
        <p14:creationId xmlns:p14="http://schemas.microsoft.com/office/powerpoint/2010/main" val="522501668"/>
      </p:ext>
    </p:extLst>
  </p:cSld>
  <p:clrMapOvr>
    <a:masterClrMapping/>
  </p:clrMapOvr>
  <p:transition spd="slow" advClick="0" advTm="0"/>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ECC5-9DB2-272F-3A55-3252FA9A2907}"/>
              </a:ext>
            </a:extLst>
          </p:cNvPr>
          <p:cNvSpPr>
            <a:spLocks noGrp="1"/>
          </p:cNvSpPr>
          <p:nvPr>
            <p:ph type="title"/>
          </p:nvPr>
        </p:nvSpPr>
        <p:spPr>
          <a:xfrm>
            <a:off x="574675" y="17340"/>
            <a:ext cx="8001000" cy="817686"/>
          </a:xfrm>
        </p:spPr>
        <p:txBody>
          <a:bodyPr/>
          <a:lstStyle/>
          <a:p>
            <a:r>
              <a:rPr lang="en-US" dirty="0"/>
              <a:t> </a:t>
            </a:r>
            <a:r>
              <a:rPr lang="en-US" sz="4000" dirty="0">
                <a:latin typeface="Times New Roman" panose="02020603050405020304" pitchFamily="18" charset="0"/>
                <a:cs typeface="Times New Roman" panose="02020603050405020304" pitchFamily="18" charset="0"/>
              </a:rPr>
              <a:t>Road Map</a:t>
            </a:r>
          </a:p>
        </p:txBody>
      </p:sp>
      <p:sp>
        <p:nvSpPr>
          <p:cNvPr id="4" name="Content Placeholder 3">
            <a:extLst>
              <a:ext uri="{FF2B5EF4-FFF2-40B4-BE49-F238E27FC236}">
                <a16:creationId xmlns:a16="http://schemas.microsoft.com/office/drawing/2014/main" id="{C7DD963D-C791-841D-FE3E-FC31137276D8}"/>
              </a:ext>
            </a:extLst>
          </p:cNvPr>
          <p:cNvSpPr>
            <a:spLocks noGrp="1"/>
          </p:cNvSpPr>
          <p:nvPr>
            <p:ph idx="1"/>
          </p:nvPr>
        </p:nvSpPr>
        <p:spPr>
          <a:xfrm>
            <a:off x="0" y="1066801"/>
            <a:ext cx="8567738" cy="4953000"/>
          </a:xfrm>
        </p:spPr>
        <p:txBody>
          <a:bodyPr/>
          <a:lstStyle/>
          <a:p>
            <a:pPr lvl="1">
              <a:buFont typeface="Wingdings" pitchFamily="2" charset="2"/>
              <a:buChar char="q"/>
            </a:pPr>
            <a:endParaRPr lang="en-US" sz="2400" dirty="0"/>
          </a:p>
          <a:p>
            <a:pPr marL="471487" lvl="1" indent="0">
              <a:buNone/>
            </a:pPr>
            <a:endParaRPr lang="en-US" sz="2700" dirty="0"/>
          </a:p>
          <a:p>
            <a:pPr marL="471487" lvl="1" indent="0">
              <a:buNone/>
            </a:pPr>
            <a:endParaRPr lang="en-US" dirty="0"/>
          </a:p>
          <a:p>
            <a:pPr marL="471487" lvl="1" indent="0">
              <a:buNone/>
            </a:pPr>
            <a:r>
              <a:rPr lang="en-US" dirty="0"/>
              <a:t>         </a:t>
            </a:r>
          </a:p>
        </p:txBody>
      </p:sp>
      <p:sp>
        <p:nvSpPr>
          <p:cNvPr id="3" name="Rectangle 2">
            <a:extLst>
              <a:ext uri="{FF2B5EF4-FFF2-40B4-BE49-F238E27FC236}">
                <a16:creationId xmlns:a16="http://schemas.microsoft.com/office/drawing/2014/main" id="{D620C135-7532-02BD-5D6B-3E363328607F}"/>
              </a:ext>
            </a:extLst>
          </p:cNvPr>
          <p:cNvSpPr/>
          <p:nvPr/>
        </p:nvSpPr>
        <p:spPr bwMode="auto">
          <a:xfrm>
            <a:off x="762000" y="1066801"/>
            <a:ext cx="457200" cy="5638799"/>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5" name="Rectangle 4">
            <a:extLst>
              <a:ext uri="{FF2B5EF4-FFF2-40B4-BE49-F238E27FC236}">
                <a16:creationId xmlns:a16="http://schemas.microsoft.com/office/drawing/2014/main" id="{C4FCD1FA-010B-429B-000C-D1C1DA018B1F}"/>
              </a:ext>
            </a:extLst>
          </p:cNvPr>
          <p:cNvSpPr/>
          <p:nvPr/>
        </p:nvSpPr>
        <p:spPr bwMode="auto">
          <a:xfrm>
            <a:off x="1219200" y="1439655"/>
            <a:ext cx="17526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6" name="Rectangle 5">
            <a:extLst>
              <a:ext uri="{FF2B5EF4-FFF2-40B4-BE49-F238E27FC236}">
                <a16:creationId xmlns:a16="http://schemas.microsoft.com/office/drawing/2014/main" id="{5A27F83B-7DB4-7CEB-DC51-DCDEBE9BADE5}"/>
              </a:ext>
            </a:extLst>
          </p:cNvPr>
          <p:cNvSpPr/>
          <p:nvPr/>
        </p:nvSpPr>
        <p:spPr bwMode="auto">
          <a:xfrm>
            <a:off x="1219200" y="2743199"/>
            <a:ext cx="1752600" cy="59966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7" name="Rectangle 6">
            <a:extLst>
              <a:ext uri="{FF2B5EF4-FFF2-40B4-BE49-F238E27FC236}">
                <a16:creationId xmlns:a16="http://schemas.microsoft.com/office/drawing/2014/main" id="{7512127D-E8D5-FB09-BE17-CD3ED263E4E3}"/>
              </a:ext>
            </a:extLst>
          </p:cNvPr>
          <p:cNvSpPr/>
          <p:nvPr/>
        </p:nvSpPr>
        <p:spPr bwMode="auto">
          <a:xfrm>
            <a:off x="1219200" y="4214192"/>
            <a:ext cx="17526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8" name="Rectangle 7">
            <a:extLst>
              <a:ext uri="{FF2B5EF4-FFF2-40B4-BE49-F238E27FC236}">
                <a16:creationId xmlns:a16="http://schemas.microsoft.com/office/drawing/2014/main" id="{27478A81-FE64-5B35-8224-FCF9DB322EF5}"/>
              </a:ext>
            </a:extLst>
          </p:cNvPr>
          <p:cNvSpPr/>
          <p:nvPr/>
        </p:nvSpPr>
        <p:spPr bwMode="auto">
          <a:xfrm>
            <a:off x="1219200" y="5685047"/>
            <a:ext cx="1752600" cy="533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9" name="TextBox 8">
            <a:extLst>
              <a:ext uri="{FF2B5EF4-FFF2-40B4-BE49-F238E27FC236}">
                <a16:creationId xmlns:a16="http://schemas.microsoft.com/office/drawing/2014/main" id="{FFBFCC6D-115A-3F9C-F263-5738EA8A181A}"/>
              </a:ext>
            </a:extLst>
          </p:cNvPr>
          <p:cNvSpPr txBox="1"/>
          <p:nvPr/>
        </p:nvSpPr>
        <p:spPr>
          <a:xfrm>
            <a:off x="2971800" y="1371600"/>
            <a:ext cx="5943601" cy="892552"/>
          </a:xfrm>
          <a:prstGeom prst="rect">
            <a:avLst/>
          </a:prstGeom>
          <a:noFill/>
        </p:spPr>
        <p:txBody>
          <a:bodyPr wrap="square" rtlCol="0">
            <a:spAutoFit/>
          </a:bodyPr>
          <a:lstStyle/>
          <a:p>
            <a:r>
              <a:rPr lang="en-US" sz="2600" dirty="0"/>
              <a:t>Article 3, WIPO Treaty  - Disclosure Requirement </a:t>
            </a:r>
          </a:p>
        </p:txBody>
      </p:sp>
      <p:sp>
        <p:nvSpPr>
          <p:cNvPr id="10" name="TextBox 9">
            <a:extLst>
              <a:ext uri="{FF2B5EF4-FFF2-40B4-BE49-F238E27FC236}">
                <a16:creationId xmlns:a16="http://schemas.microsoft.com/office/drawing/2014/main" id="{312C36C4-7F3D-EFBC-D20B-D27B82A0F749}"/>
              </a:ext>
            </a:extLst>
          </p:cNvPr>
          <p:cNvSpPr txBox="1"/>
          <p:nvPr/>
        </p:nvSpPr>
        <p:spPr>
          <a:xfrm>
            <a:off x="2953511" y="2789153"/>
            <a:ext cx="6172200" cy="492443"/>
          </a:xfrm>
          <a:prstGeom prst="rect">
            <a:avLst/>
          </a:prstGeom>
          <a:noFill/>
        </p:spPr>
        <p:txBody>
          <a:bodyPr wrap="square" rtlCol="0">
            <a:spAutoFit/>
          </a:bodyPr>
          <a:lstStyle/>
          <a:p>
            <a:r>
              <a:rPr lang="en-US" sz="2600" dirty="0"/>
              <a:t>Article 6, Information System</a:t>
            </a:r>
            <a:r>
              <a:rPr lang="en-US" sz="2600" dirty="0">
                <a:solidFill>
                  <a:schemeClr val="accent6"/>
                </a:solidFill>
              </a:rPr>
              <a:t>s</a:t>
            </a:r>
          </a:p>
        </p:txBody>
      </p:sp>
      <p:sp>
        <p:nvSpPr>
          <p:cNvPr id="11" name="TextBox 10">
            <a:extLst>
              <a:ext uri="{FF2B5EF4-FFF2-40B4-BE49-F238E27FC236}">
                <a16:creationId xmlns:a16="http://schemas.microsoft.com/office/drawing/2014/main" id="{3741D165-A727-AE70-9FD8-BB576D89434A}"/>
              </a:ext>
            </a:extLst>
          </p:cNvPr>
          <p:cNvSpPr txBox="1"/>
          <p:nvPr/>
        </p:nvSpPr>
        <p:spPr>
          <a:xfrm>
            <a:off x="2971800" y="4122384"/>
            <a:ext cx="5791200" cy="492443"/>
          </a:xfrm>
          <a:prstGeom prst="rect">
            <a:avLst/>
          </a:prstGeom>
          <a:noFill/>
        </p:spPr>
        <p:txBody>
          <a:bodyPr wrap="square" rtlCol="0">
            <a:spAutoFit/>
          </a:bodyPr>
          <a:lstStyle/>
          <a:p>
            <a:r>
              <a:rPr lang="en-US" sz="2600" dirty="0"/>
              <a:t>Why Dichotomy Around 3, 6  </a:t>
            </a:r>
          </a:p>
        </p:txBody>
      </p:sp>
      <p:sp>
        <p:nvSpPr>
          <p:cNvPr id="12" name="TextBox 11">
            <a:extLst>
              <a:ext uri="{FF2B5EF4-FFF2-40B4-BE49-F238E27FC236}">
                <a16:creationId xmlns:a16="http://schemas.microsoft.com/office/drawing/2014/main" id="{47FFC933-7AF6-392B-40C9-18F6CFE17DDF}"/>
              </a:ext>
            </a:extLst>
          </p:cNvPr>
          <p:cNvSpPr txBox="1"/>
          <p:nvPr/>
        </p:nvSpPr>
        <p:spPr>
          <a:xfrm>
            <a:off x="2971799" y="5618922"/>
            <a:ext cx="5791200" cy="892552"/>
          </a:xfrm>
          <a:prstGeom prst="rect">
            <a:avLst/>
          </a:prstGeom>
          <a:noFill/>
        </p:spPr>
        <p:txBody>
          <a:bodyPr wrap="square" rtlCol="0">
            <a:spAutoFit/>
          </a:bodyPr>
          <a:lstStyle/>
          <a:p>
            <a:r>
              <a:rPr lang="en-US" sz="2600" dirty="0"/>
              <a:t>Technological Opportunism and its</a:t>
            </a:r>
          </a:p>
          <a:p>
            <a:r>
              <a:rPr lang="en-US" sz="2600" dirty="0"/>
              <a:t>Ramifications</a:t>
            </a:r>
          </a:p>
        </p:txBody>
      </p:sp>
    </p:spTree>
    <p:extLst>
      <p:ext uri="{BB962C8B-B14F-4D97-AF65-F5344CB8AC3E}">
        <p14:creationId xmlns:p14="http://schemas.microsoft.com/office/powerpoint/2010/main" val="1513790493"/>
      </p:ext>
    </p:extLst>
  </p:cSld>
  <p:clrMapOvr>
    <a:masterClrMapping/>
  </p:clrMapOvr>
  <p:transition spd="slow" advClick="0" advTm="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389A55D-8769-BF7E-0D41-6D748DE73A1D}"/>
              </a:ext>
            </a:extLst>
          </p:cNvPr>
          <p:cNvSpPr>
            <a:spLocks noGrp="1"/>
          </p:cNvSpPr>
          <p:nvPr>
            <p:ph type="ftr" sz="quarter" idx="11"/>
          </p:nvPr>
        </p:nvSpPr>
        <p:spPr/>
        <p:txBody>
          <a:bodyPr/>
          <a:lstStyle/>
          <a:p>
            <a:pPr>
              <a:defRPr/>
            </a:pPr>
            <a:r>
              <a:rPr lang="en-CA"/>
              <a:t>(c)oguamanam 2025</a:t>
            </a:r>
            <a:endParaRPr lang="en-CA" dirty="0"/>
          </a:p>
        </p:txBody>
      </p:sp>
      <p:pic>
        <p:nvPicPr>
          <p:cNvPr id="4098" name="Picture 2" descr="Nature and Nurture, Two Sides of The Coins - Where We Are In the  Neuropsychiatric Disorder Research | Frontiers Research Topic">
            <a:extLst>
              <a:ext uri="{FF2B5EF4-FFF2-40B4-BE49-F238E27FC236}">
                <a16:creationId xmlns:a16="http://schemas.microsoft.com/office/drawing/2014/main" id="{79898091-40A7-6E57-4DD1-113C50C7F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7819"/>
            <a:ext cx="9144000" cy="67670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6EF9078D-45ED-717D-0298-EFFB5D33F764}"/>
              </a:ext>
            </a:extLst>
          </p:cNvPr>
          <p:cNvSpPr txBox="1"/>
          <p:nvPr/>
        </p:nvSpPr>
        <p:spPr>
          <a:xfrm>
            <a:off x="457200" y="457200"/>
            <a:ext cx="1566454" cy="707886"/>
          </a:xfrm>
          <a:prstGeom prst="rect">
            <a:avLst/>
          </a:prstGeom>
          <a:noFill/>
        </p:spPr>
        <p:txBody>
          <a:bodyPr wrap="none" rtlCol="0">
            <a:spAutoFit/>
          </a:bodyPr>
          <a:lstStyle/>
          <a:p>
            <a:r>
              <a:rPr lang="en-US" sz="2000" b="1" dirty="0">
                <a:solidFill>
                  <a:schemeClr val="accent6"/>
                </a:solidFill>
              </a:rPr>
              <a:t>Mandatory</a:t>
            </a:r>
          </a:p>
          <a:p>
            <a:r>
              <a:rPr lang="en-US" sz="2000" b="1" dirty="0">
                <a:solidFill>
                  <a:schemeClr val="accent6"/>
                </a:solidFill>
              </a:rPr>
              <a:t>Disclosure </a:t>
            </a:r>
          </a:p>
        </p:txBody>
      </p:sp>
      <p:sp>
        <p:nvSpPr>
          <p:cNvPr id="9" name="TextBox 8">
            <a:extLst>
              <a:ext uri="{FF2B5EF4-FFF2-40B4-BE49-F238E27FC236}">
                <a16:creationId xmlns:a16="http://schemas.microsoft.com/office/drawing/2014/main" id="{0B08A7D0-EEED-EBD5-1E58-E27485C0DC64}"/>
              </a:ext>
            </a:extLst>
          </p:cNvPr>
          <p:cNvSpPr txBox="1"/>
          <p:nvPr/>
        </p:nvSpPr>
        <p:spPr>
          <a:xfrm>
            <a:off x="6705600" y="457200"/>
            <a:ext cx="1676400" cy="707886"/>
          </a:xfrm>
          <a:prstGeom prst="rect">
            <a:avLst/>
          </a:prstGeom>
          <a:noFill/>
        </p:spPr>
        <p:txBody>
          <a:bodyPr wrap="square" rtlCol="0">
            <a:spAutoFit/>
          </a:bodyPr>
          <a:lstStyle/>
          <a:p>
            <a:r>
              <a:rPr lang="en-US" sz="2000" b="1" dirty="0">
                <a:solidFill>
                  <a:schemeClr val="accent6"/>
                </a:solidFill>
              </a:rPr>
              <a:t>Information</a:t>
            </a:r>
          </a:p>
          <a:p>
            <a:r>
              <a:rPr lang="en-US" sz="2000" b="1" dirty="0">
                <a:solidFill>
                  <a:schemeClr val="accent6"/>
                </a:solidFill>
              </a:rPr>
              <a:t>Systems</a:t>
            </a:r>
          </a:p>
        </p:txBody>
      </p:sp>
      <p:sp>
        <p:nvSpPr>
          <p:cNvPr id="10" name="TextBox 9">
            <a:extLst>
              <a:ext uri="{FF2B5EF4-FFF2-40B4-BE49-F238E27FC236}">
                <a16:creationId xmlns:a16="http://schemas.microsoft.com/office/drawing/2014/main" id="{4B28C8D3-33EF-5E8F-0A9A-B165F653AC30}"/>
              </a:ext>
            </a:extLst>
          </p:cNvPr>
          <p:cNvSpPr txBox="1"/>
          <p:nvPr/>
        </p:nvSpPr>
        <p:spPr>
          <a:xfrm>
            <a:off x="3048000" y="3429000"/>
            <a:ext cx="2743200" cy="1015663"/>
          </a:xfrm>
          <a:prstGeom prst="rect">
            <a:avLst/>
          </a:prstGeom>
          <a:noFill/>
        </p:spPr>
        <p:txBody>
          <a:bodyPr wrap="square" rtlCol="0">
            <a:spAutoFit/>
          </a:bodyPr>
          <a:lstStyle/>
          <a:p>
            <a:r>
              <a:rPr lang="en-US" sz="2000" dirty="0"/>
              <a:t>   </a:t>
            </a:r>
          </a:p>
          <a:p>
            <a:r>
              <a:rPr lang="en-US" sz="2000" b="1" dirty="0">
                <a:solidFill>
                  <a:schemeClr val="accent6"/>
                </a:solidFill>
              </a:rPr>
              <a:t>Complementarity </a:t>
            </a:r>
          </a:p>
          <a:p>
            <a:r>
              <a:rPr lang="en-US" sz="2000" b="1" dirty="0">
                <a:solidFill>
                  <a:schemeClr val="accent6"/>
                </a:solidFill>
              </a:rPr>
              <a:t>    or Conflict</a:t>
            </a:r>
          </a:p>
        </p:txBody>
      </p:sp>
      <p:pic>
        <p:nvPicPr>
          <p:cNvPr id="2050" name="Picture 2" descr="Number. Royalty-Free Stock Illustration ...">
            <a:extLst>
              <a:ext uri="{FF2B5EF4-FFF2-40B4-BE49-F238E27FC236}">
                <a16:creationId xmlns:a16="http://schemas.microsoft.com/office/drawing/2014/main" id="{366597A7-832B-DF62-FD95-4FD0E2B203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488" y="3352800"/>
            <a:ext cx="896112" cy="91743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UMBER 6, 100mm">
            <a:extLst>
              <a:ext uri="{FF2B5EF4-FFF2-40B4-BE49-F238E27FC236}">
                <a16:creationId xmlns:a16="http://schemas.microsoft.com/office/drawing/2014/main" id="{38A630FF-E2C4-1DE6-2080-10DF9A08CD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6700" y="3361944"/>
            <a:ext cx="990600" cy="99363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0B0A1232-2EEF-AC29-70C2-1451AE4F4190}"/>
              </a:ext>
            </a:extLst>
          </p:cNvPr>
          <p:cNvSpPr txBox="1"/>
          <p:nvPr/>
        </p:nvSpPr>
        <p:spPr>
          <a:xfrm>
            <a:off x="3581400" y="5410200"/>
            <a:ext cx="1905000" cy="923330"/>
          </a:xfrm>
          <a:prstGeom prst="rect">
            <a:avLst/>
          </a:prstGeom>
          <a:noFill/>
        </p:spPr>
        <p:txBody>
          <a:bodyPr wrap="square" rtlCol="0">
            <a:spAutoFit/>
          </a:bodyPr>
          <a:lstStyle/>
          <a:p>
            <a:pPr algn="ctr"/>
            <a:r>
              <a:rPr lang="en-US" b="1" dirty="0">
                <a:solidFill>
                  <a:schemeClr val="accent6"/>
                </a:solidFill>
              </a:rPr>
              <a:t>WIPO GR-ATK</a:t>
            </a:r>
          </a:p>
          <a:p>
            <a:pPr algn="ctr"/>
            <a:endParaRPr lang="en-US" b="1" dirty="0">
              <a:solidFill>
                <a:schemeClr val="accent6"/>
              </a:solidFill>
            </a:endParaRPr>
          </a:p>
          <a:p>
            <a:pPr algn="ctr"/>
            <a:r>
              <a:rPr lang="en-US" b="1" dirty="0">
                <a:solidFill>
                  <a:schemeClr val="accent6"/>
                </a:solidFill>
              </a:rPr>
              <a:t>TREATY </a:t>
            </a:r>
          </a:p>
        </p:txBody>
      </p:sp>
    </p:spTree>
    <p:extLst>
      <p:ext uri="{BB962C8B-B14F-4D97-AF65-F5344CB8AC3E}">
        <p14:creationId xmlns:p14="http://schemas.microsoft.com/office/powerpoint/2010/main" val="3191863709"/>
      </p:ext>
    </p:extLst>
  </p:cSld>
  <p:clrMapOvr>
    <a:masterClrMapping/>
  </p:clrMapOvr>
  <p:transition spd="slow" advClick="0" advTm="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1974-C873-10F2-2E6D-2B629601251E}"/>
              </a:ext>
            </a:extLst>
          </p:cNvPr>
          <p:cNvSpPr>
            <a:spLocks noGrp="1"/>
          </p:cNvSpPr>
          <p:nvPr>
            <p:ph type="title"/>
          </p:nvPr>
        </p:nvSpPr>
        <p:spPr>
          <a:xfrm>
            <a:off x="574675" y="381000"/>
            <a:ext cx="7502525" cy="1676400"/>
          </a:xfrm>
        </p:spPr>
        <p:txBody>
          <a:bodyPr/>
          <a:lstStyle/>
          <a:p>
            <a:pPr algn="ct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r>
              <a:rPr lang="en-US" sz="2800" dirty="0">
                <a:solidFill>
                  <a:schemeClr val="accent6"/>
                </a:solidFill>
                <a:latin typeface="Trebuchet MS" panose="020B0703020202090204" pitchFamily="34" charset="0"/>
              </a:rPr>
              <a:t>Article 3, WIPO-GR-ATK: </a:t>
            </a:r>
            <a:br>
              <a:rPr lang="en-US" sz="2800" dirty="0">
                <a:solidFill>
                  <a:schemeClr val="accent6"/>
                </a:solidFill>
                <a:latin typeface="Trebuchet MS" panose="020B0703020202090204" pitchFamily="34" charset="0"/>
              </a:rPr>
            </a:br>
            <a:r>
              <a:rPr lang="en-US" sz="2800" dirty="0">
                <a:solidFill>
                  <a:schemeClr val="accent6"/>
                </a:solidFill>
                <a:latin typeface="Trebuchet MS" panose="020B0703020202090204" pitchFamily="34" charset="0"/>
              </a:rPr>
              <a:t>Mandatory Disclosure </a:t>
            </a:r>
            <a:r>
              <a:rPr lang="en-US" sz="1800" dirty="0">
                <a:solidFill>
                  <a:schemeClr val="accent6"/>
                </a:solidFill>
                <a:latin typeface="Trebuchet MS" panose="020B0703020202090204" pitchFamily="34" charset="0"/>
              </a:rPr>
              <a:t>(modified) </a:t>
            </a:r>
            <a:br>
              <a:rPr lang="en-US" sz="4000" dirty="0">
                <a:latin typeface="Trebuchet MS" panose="020B0703020202090204" pitchFamily="34" charset="0"/>
              </a:rPr>
            </a:br>
            <a:endParaRPr lang="en-US" dirty="0"/>
          </a:p>
        </p:txBody>
      </p:sp>
      <p:sp>
        <p:nvSpPr>
          <p:cNvPr id="3" name="Content Placeholder 2">
            <a:extLst>
              <a:ext uri="{FF2B5EF4-FFF2-40B4-BE49-F238E27FC236}">
                <a16:creationId xmlns:a16="http://schemas.microsoft.com/office/drawing/2014/main" id="{B92E918A-ADB8-EB03-D427-99327BC10970}"/>
              </a:ext>
            </a:extLst>
          </p:cNvPr>
          <p:cNvSpPr>
            <a:spLocks noGrp="1"/>
          </p:cNvSpPr>
          <p:nvPr>
            <p:ph idx="1"/>
          </p:nvPr>
        </p:nvSpPr>
        <p:spPr>
          <a:xfrm>
            <a:off x="1" y="1752600"/>
            <a:ext cx="9167668" cy="4905314"/>
          </a:xfrm>
        </p:spPr>
        <p:txBody>
          <a:bodyPr/>
          <a:lstStyle/>
          <a:p>
            <a:pPr marL="0" indent="0">
              <a:buNone/>
            </a:pPr>
            <a:r>
              <a:rPr lang="en-US" sz="3200" dirty="0"/>
              <a:t> </a:t>
            </a:r>
          </a:p>
          <a:p>
            <a:pPr marL="0" indent="0">
              <a:buNone/>
            </a:pPr>
            <a:endParaRPr lang="en-US" dirty="0"/>
          </a:p>
        </p:txBody>
      </p:sp>
      <p:sp>
        <p:nvSpPr>
          <p:cNvPr id="5" name="TextBox 4">
            <a:extLst>
              <a:ext uri="{FF2B5EF4-FFF2-40B4-BE49-F238E27FC236}">
                <a16:creationId xmlns:a16="http://schemas.microsoft.com/office/drawing/2014/main" id="{95F5BA85-A18C-6EE0-7BC1-210209AC05A5}"/>
              </a:ext>
            </a:extLst>
          </p:cNvPr>
          <p:cNvSpPr txBox="1"/>
          <p:nvPr/>
        </p:nvSpPr>
        <p:spPr>
          <a:xfrm>
            <a:off x="76200" y="2133600"/>
            <a:ext cx="9091469" cy="4524315"/>
          </a:xfrm>
          <a:prstGeom prst="rect">
            <a:avLst/>
          </a:prstGeom>
          <a:noFill/>
        </p:spPr>
        <p:txBody>
          <a:bodyPr wrap="square" rtlCol="0">
            <a:spAutoFit/>
          </a:bodyPr>
          <a:lstStyle/>
          <a:p>
            <a:r>
              <a:rPr lang="en-US" sz="2400" dirty="0"/>
              <a:t>3.1 Where the claimed invention in a patent application is based on genetic resources, or traditional knowledge, each Contracting Party </a:t>
            </a:r>
            <a:r>
              <a:rPr lang="en-US" sz="2400" dirty="0">
                <a:solidFill>
                  <a:schemeClr val="accent6"/>
                </a:solidFill>
              </a:rPr>
              <a:t>shall require </a:t>
            </a:r>
            <a:r>
              <a:rPr lang="en-US" sz="2400" dirty="0"/>
              <a:t>applicants to disclose </a:t>
            </a:r>
          </a:p>
          <a:p>
            <a:endParaRPr lang="en-US" sz="2400" dirty="0"/>
          </a:p>
          <a:p>
            <a:r>
              <a:rPr lang="en-US" sz="2400" dirty="0"/>
              <a:t>a) the country of origin of the </a:t>
            </a:r>
            <a:r>
              <a:rPr lang="en-US" sz="2400" dirty="0">
                <a:solidFill>
                  <a:schemeClr val="accent6"/>
                </a:solidFill>
              </a:rPr>
              <a:t>genetic resources </a:t>
            </a:r>
            <a:r>
              <a:rPr lang="en-US" sz="2400" dirty="0"/>
              <a:t>or Indigenous Peoples or local communities who provided the </a:t>
            </a:r>
            <a:r>
              <a:rPr lang="en-US" sz="2400" dirty="0">
                <a:solidFill>
                  <a:schemeClr val="accent6"/>
                </a:solidFill>
              </a:rPr>
              <a:t>traditional knowledge associated with genetic resources</a:t>
            </a:r>
          </a:p>
          <a:p>
            <a:endParaRPr lang="en-US" sz="2400" dirty="0"/>
          </a:p>
          <a:p>
            <a:r>
              <a:rPr lang="en-US" sz="2400" dirty="0"/>
              <a:t>b) in cases where the information in Article 3.1 (a) is not known to the applicant, or where Article 3.1(a) does not apply, the source of the genetic resources or source of traditional knowledge associated with genetic resources </a:t>
            </a:r>
          </a:p>
        </p:txBody>
      </p:sp>
    </p:spTree>
    <p:extLst>
      <p:ext uri="{BB962C8B-B14F-4D97-AF65-F5344CB8AC3E}">
        <p14:creationId xmlns:p14="http://schemas.microsoft.com/office/powerpoint/2010/main" val="3497999038"/>
      </p:ext>
    </p:extLst>
  </p:cSld>
  <p:clrMapOvr>
    <a:masterClrMapping/>
  </p:clrMapOvr>
  <p:transition spd="slow" advClick="0" advTm="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91297-52E0-E3F5-FD14-AAA530E1EB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7B2225-C7F4-56A3-761E-14DFACDB23A2}"/>
              </a:ext>
            </a:extLst>
          </p:cNvPr>
          <p:cNvSpPr>
            <a:spLocks noGrp="1"/>
          </p:cNvSpPr>
          <p:nvPr>
            <p:ph type="title" idx="4294967295"/>
          </p:nvPr>
        </p:nvSpPr>
        <p:spPr>
          <a:xfrm>
            <a:off x="0" y="381000"/>
            <a:ext cx="7502525" cy="1676400"/>
          </a:xfrm>
        </p:spPr>
        <p:txBody>
          <a:bodyPr/>
          <a:lstStyle/>
          <a:p>
            <a:pPr algn="ct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br>
              <a:rPr lang="en-US" sz="2800" dirty="0">
                <a:solidFill>
                  <a:schemeClr val="accent6"/>
                </a:solidFill>
                <a:latin typeface="Trebuchet MS" panose="020B0703020202090204" pitchFamily="34" charset="0"/>
              </a:rPr>
            </a:br>
            <a:r>
              <a:rPr lang="en-US" sz="2800" dirty="0">
                <a:solidFill>
                  <a:schemeClr val="accent6"/>
                </a:solidFill>
                <a:latin typeface="Trebuchet MS" panose="020B0703020202090204" pitchFamily="34" charset="0"/>
              </a:rPr>
              <a:t>Article 6, WIPO-GR-ATK: </a:t>
            </a:r>
            <a:br>
              <a:rPr lang="en-US" sz="2800" dirty="0">
                <a:solidFill>
                  <a:schemeClr val="accent6"/>
                </a:solidFill>
                <a:latin typeface="Trebuchet MS" panose="020B0703020202090204" pitchFamily="34" charset="0"/>
              </a:rPr>
            </a:br>
            <a:r>
              <a:rPr lang="en-US" sz="2800" dirty="0">
                <a:solidFill>
                  <a:schemeClr val="accent6"/>
                </a:solidFill>
                <a:latin typeface="Trebuchet MS" panose="020B0703020202090204" pitchFamily="34" charset="0"/>
              </a:rPr>
              <a:t>Information Systems </a:t>
            </a:r>
            <a:r>
              <a:rPr lang="en-US" sz="1800" dirty="0">
                <a:solidFill>
                  <a:schemeClr val="accent6"/>
                </a:solidFill>
                <a:latin typeface="Trebuchet MS" panose="020B0703020202090204" pitchFamily="34" charset="0"/>
              </a:rPr>
              <a:t>(modified) </a:t>
            </a:r>
            <a:br>
              <a:rPr lang="en-US" sz="4000" dirty="0">
                <a:latin typeface="Trebuchet MS" panose="020B0703020202090204" pitchFamily="34" charset="0"/>
              </a:rPr>
            </a:br>
            <a:endParaRPr lang="en-US" dirty="0"/>
          </a:p>
        </p:txBody>
      </p:sp>
      <p:sp>
        <p:nvSpPr>
          <p:cNvPr id="3" name="Content Placeholder 2">
            <a:extLst>
              <a:ext uri="{FF2B5EF4-FFF2-40B4-BE49-F238E27FC236}">
                <a16:creationId xmlns:a16="http://schemas.microsoft.com/office/drawing/2014/main" id="{27CAF4DC-715F-A3A0-EFB1-9B7F81B15750}"/>
              </a:ext>
            </a:extLst>
          </p:cNvPr>
          <p:cNvSpPr>
            <a:spLocks noGrp="1"/>
          </p:cNvSpPr>
          <p:nvPr>
            <p:ph idx="4294967295"/>
          </p:nvPr>
        </p:nvSpPr>
        <p:spPr>
          <a:xfrm>
            <a:off x="0" y="1752600"/>
            <a:ext cx="9167813" cy="4905375"/>
          </a:xfrm>
        </p:spPr>
        <p:txBody>
          <a:bodyPr/>
          <a:lstStyle/>
          <a:p>
            <a:pPr marL="0" indent="0">
              <a:buNone/>
            </a:pPr>
            <a:r>
              <a:rPr lang="en-US" sz="3200" dirty="0"/>
              <a:t> </a:t>
            </a:r>
          </a:p>
          <a:p>
            <a:pPr marL="0" indent="0">
              <a:buNone/>
            </a:pPr>
            <a:endParaRPr lang="en-US" dirty="0"/>
          </a:p>
        </p:txBody>
      </p:sp>
      <p:sp>
        <p:nvSpPr>
          <p:cNvPr id="5" name="TextBox 4">
            <a:extLst>
              <a:ext uri="{FF2B5EF4-FFF2-40B4-BE49-F238E27FC236}">
                <a16:creationId xmlns:a16="http://schemas.microsoft.com/office/drawing/2014/main" id="{EDA27680-EE47-01FE-7907-B3FA79AD1990}"/>
              </a:ext>
            </a:extLst>
          </p:cNvPr>
          <p:cNvSpPr txBox="1"/>
          <p:nvPr/>
        </p:nvSpPr>
        <p:spPr>
          <a:xfrm>
            <a:off x="76200" y="2133600"/>
            <a:ext cx="9091469" cy="4031873"/>
          </a:xfrm>
          <a:prstGeom prst="rect">
            <a:avLst/>
          </a:prstGeom>
          <a:noFill/>
        </p:spPr>
        <p:txBody>
          <a:bodyPr wrap="square" rtlCol="0">
            <a:spAutoFit/>
          </a:bodyPr>
          <a:lstStyle/>
          <a:p>
            <a:pPr algn="just"/>
            <a:r>
              <a:rPr lang="en-US" sz="2400" dirty="0"/>
              <a:t>6.1  Contracting Parties may establish </a:t>
            </a:r>
            <a:r>
              <a:rPr lang="en-US" sz="2400" dirty="0">
                <a:solidFill>
                  <a:schemeClr val="accent6"/>
                </a:solidFill>
              </a:rPr>
              <a:t>information systems </a:t>
            </a:r>
            <a:r>
              <a:rPr lang="en-US" sz="2400" dirty="0"/>
              <a:t>(such as databases) of genetic resources and traditional knowledge associated with genetic resources, in consultation, where applicable, with Indigenous Peoples and local communities, and other stakeholders, taking into account their circumstances:</a:t>
            </a:r>
          </a:p>
          <a:p>
            <a:pPr marL="342900" indent="-342900">
              <a:buFont typeface="Wingdings" pitchFamily="2" charset="2"/>
              <a:buChar char="v"/>
            </a:pPr>
            <a:endParaRPr lang="en-US" sz="2400" dirty="0"/>
          </a:p>
          <a:p>
            <a:pPr marL="342900" indent="-342900">
              <a:buFont typeface="Wingdings" pitchFamily="2" charset="2"/>
              <a:buChar char="v"/>
            </a:pPr>
            <a:r>
              <a:rPr lang="en-US" sz="2200" dirty="0"/>
              <a:t>Appropriate Safeguards 6.2</a:t>
            </a:r>
          </a:p>
          <a:p>
            <a:pPr marL="342900" indent="-342900">
              <a:buFont typeface="Wingdings" pitchFamily="2" charset="2"/>
              <a:buChar char="v"/>
            </a:pPr>
            <a:r>
              <a:rPr lang="en-US" sz="2200" dirty="0"/>
              <a:t>Consultation with IPLCs 6.2</a:t>
            </a:r>
          </a:p>
          <a:p>
            <a:pPr marL="342900" indent="-342900">
              <a:buFont typeface="Wingdings" pitchFamily="2" charset="2"/>
              <a:buChar char="v"/>
            </a:pPr>
            <a:r>
              <a:rPr lang="en-US" sz="2200" dirty="0"/>
              <a:t>Info Accessible to Patent Offices for search + examination 6.2</a:t>
            </a:r>
          </a:p>
          <a:p>
            <a:pPr marL="342900" indent="-342900">
              <a:buFont typeface="Wingdings" pitchFamily="2" charset="2"/>
              <a:buChar char="v"/>
            </a:pPr>
            <a:r>
              <a:rPr lang="en-US" sz="2200" dirty="0"/>
              <a:t>Technical Working Groups on Information systems  6.3   </a:t>
            </a:r>
          </a:p>
          <a:p>
            <a:endParaRPr lang="en-US" sz="2400" dirty="0"/>
          </a:p>
        </p:txBody>
      </p:sp>
      <p:sp>
        <p:nvSpPr>
          <p:cNvPr id="4" name="Footer Placeholder 3">
            <a:extLst>
              <a:ext uri="{FF2B5EF4-FFF2-40B4-BE49-F238E27FC236}">
                <a16:creationId xmlns:a16="http://schemas.microsoft.com/office/drawing/2014/main" id="{F9ABE305-C31D-3A55-AEFD-D6565E0DBB7F}"/>
              </a:ext>
            </a:extLst>
          </p:cNvPr>
          <p:cNvSpPr>
            <a:spLocks noGrp="1"/>
          </p:cNvSpPr>
          <p:nvPr>
            <p:ph type="ftr" sz="quarter" idx="11"/>
          </p:nvPr>
        </p:nvSpPr>
        <p:spPr/>
        <p:txBody>
          <a:bodyPr/>
          <a:lstStyle/>
          <a:p>
            <a:pPr>
              <a:defRPr/>
            </a:pPr>
            <a:r>
              <a:rPr lang="en-CA"/>
              <a:t>(c)oguamanam 2025</a:t>
            </a:r>
            <a:endParaRPr lang="en-CA" dirty="0"/>
          </a:p>
        </p:txBody>
      </p:sp>
    </p:spTree>
    <p:extLst>
      <p:ext uri="{BB962C8B-B14F-4D97-AF65-F5344CB8AC3E}">
        <p14:creationId xmlns:p14="http://schemas.microsoft.com/office/powerpoint/2010/main" val="601943589"/>
      </p:ext>
    </p:extLst>
  </p:cSld>
  <p:clrMapOvr>
    <a:masterClrMapping/>
  </p:clrMapOvr>
  <p:transition spd="slow" advClick="0" advTm="0"/>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2BAA2510-9526-EF1A-8007-E2E4C5D17CCE}"/>
              </a:ext>
            </a:extLst>
          </p:cNvPr>
          <p:cNvCxnSpPr>
            <a:cxnSpLocks/>
          </p:cNvCxnSpPr>
          <p:nvPr/>
        </p:nvCxnSpPr>
        <p:spPr bwMode="auto">
          <a:xfrm flipH="1">
            <a:off x="2370475" y="600456"/>
            <a:ext cx="2049125" cy="2048254"/>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6" name="Straight Connector 5">
            <a:extLst>
              <a:ext uri="{FF2B5EF4-FFF2-40B4-BE49-F238E27FC236}">
                <a16:creationId xmlns:a16="http://schemas.microsoft.com/office/drawing/2014/main" id="{87B4BD4F-99CC-FDEB-5DB4-F71C10587308}"/>
              </a:ext>
            </a:extLst>
          </p:cNvPr>
          <p:cNvCxnSpPr>
            <a:cxnSpLocks/>
          </p:cNvCxnSpPr>
          <p:nvPr/>
        </p:nvCxnSpPr>
        <p:spPr bwMode="auto">
          <a:xfrm>
            <a:off x="4419600" y="600456"/>
            <a:ext cx="1703271" cy="2033016"/>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A29E92DC-D78D-81AD-9B5D-F270FE57B111}"/>
              </a:ext>
            </a:extLst>
          </p:cNvPr>
          <p:cNvCxnSpPr>
            <a:cxnSpLocks/>
          </p:cNvCxnSpPr>
          <p:nvPr/>
        </p:nvCxnSpPr>
        <p:spPr bwMode="auto">
          <a:xfrm>
            <a:off x="127496" y="1920400"/>
            <a:ext cx="8583037" cy="6080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
        <p:nvSpPr>
          <p:cNvPr id="15" name="Oval 14">
            <a:extLst>
              <a:ext uri="{FF2B5EF4-FFF2-40B4-BE49-F238E27FC236}">
                <a16:creationId xmlns:a16="http://schemas.microsoft.com/office/drawing/2014/main" id="{55469A0A-F680-FE98-DF5B-E0715B9E5BF4}"/>
              </a:ext>
            </a:extLst>
          </p:cNvPr>
          <p:cNvSpPr/>
          <p:nvPr/>
        </p:nvSpPr>
        <p:spPr bwMode="auto">
          <a:xfrm>
            <a:off x="1744823" y="2580606"/>
            <a:ext cx="723900" cy="761999"/>
          </a:xfrm>
          <a:prstGeom prst="ellipse">
            <a:avLst/>
          </a:prstGeom>
          <a:solidFill>
            <a:srgbClr val="00B050"/>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16" name="Oval 15">
            <a:extLst>
              <a:ext uri="{FF2B5EF4-FFF2-40B4-BE49-F238E27FC236}">
                <a16:creationId xmlns:a16="http://schemas.microsoft.com/office/drawing/2014/main" id="{CD6419E8-218F-883A-184A-7941E2CC12FE}"/>
              </a:ext>
            </a:extLst>
          </p:cNvPr>
          <p:cNvSpPr/>
          <p:nvPr/>
        </p:nvSpPr>
        <p:spPr bwMode="auto">
          <a:xfrm>
            <a:off x="5859115" y="2648710"/>
            <a:ext cx="723898" cy="761999"/>
          </a:xfrm>
          <a:prstGeom prst="ellipse">
            <a:avLst/>
          </a:prstGeom>
          <a:solidFill>
            <a:schemeClr val="accent2"/>
          </a:solid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cxnSp>
        <p:nvCxnSpPr>
          <p:cNvPr id="18" name="Straight Connector 17">
            <a:extLst>
              <a:ext uri="{FF2B5EF4-FFF2-40B4-BE49-F238E27FC236}">
                <a16:creationId xmlns:a16="http://schemas.microsoft.com/office/drawing/2014/main" id="{1126705D-B9CF-2A72-9949-BBFEBE62B2AC}"/>
              </a:ext>
            </a:extLst>
          </p:cNvPr>
          <p:cNvCxnSpPr>
            <a:cxnSpLocks/>
          </p:cNvCxnSpPr>
          <p:nvPr/>
        </p:nvCxnSpPr>
        <p:spPr bwMode="auto">
          <a:xfrm>
            <a:off x="2133600" y="3342605"/>
            <a:ext cx="0" cy="627891"/>
          </a:xfrm>
          <a:prstGeom prst="line">
            <a:avLst/>
          </a:prstGeom>
          <a:solidFill>
            <a:schemeClr val="accent1"/>
          </a:solidFill>
          <a:ln w="76200"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31470F5C-DE65-2B3A-A958-71D69544D3EA}"/>
              </a:ext>
            </a:extLst>
          </p:cNvPr>
          <p:cNvCxnSpPr>
            <a:cxnSpLocks/>
          </p:cNvCxnSpPr>
          <p:nvPr/>
        </p:nvCxnSpPr>
        <p:spPr bwMode="auto">
          <a:xfrm>
            <a:off x="6192009" y="3429000"/>
            <a:ext cx="1" cy="76200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
        <p:nvSpPr>
          <p:cNvPr id="25" name="Oval 24">
            <a:extLst>
              <a:ext uri="{FF2B5EF4-FFF2-40B4-BE49-F238E27FC236}">
                <a16:creationId xmlns:a16="http://schemas.microsoft.com/office/drawing/2014/main" id="{047E91E3-E737-C995-4A64-6E64FCE48086}"/>
              </a:ext>
            </a:extLst>
          </p:cNvPr>
          <p:cNvSpPr/>
          <p:nvPr/>
        </p:nvSpPr>
        <p:spPr bwMode="auto">
          <a:xfrm>
            <a:off x="1721310" y="3985591"/>
            <a:ext cx="723897" cy="762000"/>
          </a:xfrm>
          <a:prstGeom prst="ellipse">
            <a:avLst/>
          </a:prstGeom>
          <a:solidFill>
            <a:srgbClr val="00B050"/>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26" name="Oval 25">
            <a:extLst>
              <a:ext uri="{FF2B5EF4-FFF2-40B4-BE49-F238E27FC236}">
                <a16:creationId xmlns:a16="http://schemas.microsoft.com/office/drawing/2014/main" id="{6BBFE6FC-D028-B34B-1204-839BA3B2BBE7}"/>
              </a:ext>
            </a:extLst>
          </p:cNvPr>
          <p:cNvSpPr/>
          <p:nvPr/>
        </p:nvSpPr>
        <p:spPr bwMode="auto">
          <a:xfrm>
            <a:off x="5792723" y="4172710"/>
            <a:ext cx="798565" cy="722380"/>
          </a:xfrm>
          <a:prstGeom prst="ellipse">
            <a:avLst/>
          </a:prstGeom>
          <a:solidFill>
            <a:schemeClr val="accent2"/>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32" name="TextBox 31">
            <a:extLst>
              <a:ext uri="{FF2B5EF4-FFF2-40B4-BE49-F238E27FC236}">
                <a16:creationId xmlns:a16="http://schemas.microsoft.com/office/drawing/2014/main" id="{630A91B5-8669-EB28-1A15-CB86B790B4AB}"/>
              </a:ext>
            </a:extLst>
          </p:cNvPr>
          <p:cNvSpPr txBox="1"/>
          <p:nvPr/>
        </p:nvSpPr>
        <p:spPr>
          <a:xfrm>
            <a:off x="0" y="2518173"/>
            <a:ext cx="1746964" cy="646331"/>
          </a:xfrm>
          <a:prstGeom prst="rect">
            <a:avLst/>
          </a:prstGeom>
          <a:noFill/>
        </p:spPr>
        <p:txBody>
          <a:bodyPr wrap="square" rtlCol="0">
            <a:spAutoFit/>
          </a:bodyPr>
          <a:lstStyle/>
          <a:p>
            <a:r>
              <a:rPr lang="en-US" dirty="0"/>
              <a:t>Disclosure of</a:t>
            </a:r>
          </a:p>
          <a:p>
            <a:r>
              <a:rPr lang="en-US" dirty="0"/>
              <a:t>Origin/Source</a:t>
            </a:r>
          </a:p>
        </p:txBody>
      </p:sp>
      <p:sp>
        <p:nvSpPr>
          <p:cNvPr id="33" name="TextBox 32">
            <a:extLst>
              <a:ext uri="{FF2B5EF4-FFF2-40B4-BE49-F238E27FC236}">
                <a16:creationId xmlns:a16="http://schemas.microsoft.com/office/drawing/2014/main" id="{1ED75723-AEED-FB97-4E8B-B54BEFA3488E}"/>
              </a:ext>
            </a:extLst>
          </p:cNvPr>
          <p:cNvSpPr txBox="1"/>
          <p:nvPr/>
        </p:nvSpPr>
        <p:spPr>
          <a:xfrm>
            <a:off x="127496" y="4118373"/>
            <a:ext cx="1619468" cy="369332"/>
          </a:xfrm>
          <a:prstGeom prst="rect">
            <a:avLst/>
          </a:prstGeom>
          <a:noFill/>
        </p:spPr>
        <p:txBody>
          <a:bodyPr wrap="square" rtlCol="0">
            <a:spAutoFit/>
          </a:bodyPr>
          <a:lstStyle/>
          <a:p>
            <a:r>
              <a:rPr lang="en-US" dirty="0"/>
              <a:t>Rights-Based</a:t>
            </a:r>
          </a:p>
        </p:txBody>
      </p:sp>
      <p:cxnSp>
        <p:nvCxnSpPr>
          <p:cNvPr id="35" name="Straight Connector 34">
            <a:extLst>
              <a:ext uri="{FF2B5EF4-FFF2-40B4-BE49-F238E27FC236}">
                <a16:creationId xmlns:a16="http://schemas.microsoft.com/office/drawing/2014/main" id="{63CFC149-9F8B-F946-047F-E85BF2DBED11}"/>
              </a:ext>
            </a:extLst>
          </p:cNvPr>
          <p:cNvCxnSpPr>
            <a:cxnSpLocks/>
          </p:cNvCxnSpPr>
          <p:nvPr/>
        </p:nvCxnSpPr>
        <p:spPr bwMode="auto">
          <a:xfrm>
            <a:off x="2083258" y="4792907"/>
            <a:ext cx="0" cy="60960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
        <p:nvSpPr>
          <p:cNvPr id="39" name="Oval 38">
            <a:extLst>
              <a:ext uri="{FF2B5EF4-FFF2-40B4-BE49-F238E27FC236}">
                <a16:creationId xmlns:a16="http://schemas.microsoft.com/office/drawing/2014/main" id="{3929A721-34B5-550C-253D-55AD45794320}"/>
              </a:ext>
            </a:extLst>
          </p:cNvPr>
          <p:cNvSpPr/>
          <p:nvPr/>
        </p:nvSpPr>
        <p:spPr bwMode="auto">
          <a:xfrm>
            <a:off x="1543048" y="5410200"/>
            <a:ext cx="819148" cy="841240"/>
          </a:xfrm>
          <a:prstGeom prst="ellipse">
            <a:avLst/>
          </a:prstGeom>
          <a:solidFill>
            <a:srgbClr val="00B050"/>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40" name="TextBox 39">
            <a:extLst>
              <a:ext uri="{FF2B5EF4-FFF2-40B4-BE49-F238E27FC236}">
                <a16:creationId xmlns:a16="http://schemas.microsoft.com/office/drawing/2014/main" id="{04C24F4B-52E0-1590-3B76-1BE32B85F9E2}"/>
              </a:ext>
            </a:extLst>
          </p:cNvPr>
          <p:cNvSpPr txBox="1"/>
          <p:nvPr/>
        </p:nvSpPr>
        <p:spPr>
          <a:xfrm>
            <a:off x="0" y="5181600"/>
            <a:ext cx="1746965" cy="1200329"/>
          </a:xfrm>
          <a:prstGeom prst="rect">
            <a:avLst/>
          </a:prstGeom>
          <a:noFill/>
        </p:spPr>
        <p:txBody>
          <a:bodyPr wrap="square" rtlCol="0">
            <a:spAutoFit/>
          </a:bodyPr>
          <a:lstStyle/>
          <a:p>
            <a:r>
              <a:rPr lang="en-US" dirty="0"/>
              <a:t>Burdensome on the Patent</a:t>
            </a:r>
          </a:p>
          <a:p>
            <a:r>
              <a:rPr lang="en-US" dirty="0"/>
              <a:t>System </a:t>
            </a:r>
          </a:p>
          <a:p>
            <a:endParaRPr lang="en-US" dirty="0"/>
          </a:p>
        </p:txBody>
      </p:sp>
      <p:cxnSp>
        <p:nvCxnSpPr>
          <p:cNvPr id="42" name="Straight Connector 41">
            <a:extLst>
              <a:ext uri="{FF2B5EF4-FFF2-40B4-BE49-F238E27FC236}">
                <a16:creationId xmlns:a16="http://schemas.microsoft.com/office/drawing/2014/main" id="{73D956D1-9DBB-00FF-AC36-1682EED99CA1}"/>
              </a:ext>
            </a:extLst>
          </p:cNvPr>
          <p:cNvCxnSpPr>
            <a:cxnSpLocks/>
            <a:stCxn id="26" idx="4"/>
            <a:endCxn id="45" idx="0"/>
          </p:cNvCxnSpPr>
          <p:nvPr/>
        </p:nvCxnSpPr>
        <p:spPr bwMode="auto">
          <a:xfrm flipH="1">
            <a:off x="6190482" y="4895090"/>
            <a:ext cx="1524" cy="515110"/>
          </a:xfrm>
          <a:prstGeom prst="line">
            <a:avLst/>
          </a:prstGeom>
          <a:solidFill>
            <a:schemeClr val="accent1"/>
          </a:solidFill>
          <a:ln w="76200" cap="flat" cmpd="sng" algn="ctr">
            <a:solidFill>
              <a:schemeClr val="tx1"/>
            </a:solidFill>
            <a:prstDash val="solid"/>
            <a:round/>
            <a:headEnd type="none" w="med" len="med"/>
            <a:tailEnd type="none" w="med" len="med"/>
          </a:ln>
          <a:effectLst/>
        </p:spPr>
      </p:cxnSp>
      <p:sp>
        <p:nvSpPr>
          <p:cNvPr id="45" name="Oval 44">
            <a:extLst>
              <a:ext uri="{FF2B5EF4-FFF2-40B4-BE49-F238E27FC236}">
                <a16:creationId xmlns:a16="http://schemas.microsoft.com/office/drawing/2014/main" id="{76903ADD-B25A-FE56-1E9E-CAAE199D71A9}"/>
              </a:ext>
            </a:extLst>
          </p:cNvPr>
          <p:cNvSpPr/>
          <p:nvPr/>
        </p:nvSpPr>
        <p:spPr bwMode="auto">
          <a:xfrm>
            <a:off x="5733282" y="5410200"/>
            <a:ext cx="914400" cy="841241"/>
          </a:xfrm>
          <a:prstGeom prst="ellipse">
            <a:avLst/>
          </a:prstGeom>
          <a:solidFill>
            <a:schemeClr val="accent2"/>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34" charset="0"/>
            </a:endParaRPr>
          </a:p>
        </p:txBody>
      </p:sp>
      <p:sp>
        <p:nvSpPr>
          <p:cNvPr id="48" name="TextBox 47">
            <a:extLst>
              <a:ext uri="{FF2B5EF4-FFF2-40B4-BE49-F238E27FC236}">
                <a16:creationId xmlns:a16="http://schemas.microsoft.com/office/drawing/2014/main" id="{8D0B95D2-F3B6-78EC-EBFB-5C549F81232E}"/>
              </a:ext>
            </a:extLst>
          </p:cNvPr>
          <p:cNvSpPr txBox="1"/>
          <p:nvPr/>
        </p:nvSpPr>
        <p:spPr>
          <a:xfrm>
            <a:off x="6591288" y="2624490"/>
            <a:ext cx="2628909" cy="646331"/>
          </a:xfrm>
          <a:prstGeom prst="rect">
            <a:avLst/>
          </a:prstGeom>
          <a:noFill/>
        </p:spPr>
        <p:txBody>
          <a:bodyPr wrap="square" rtlCol="0">
            <a:spAutoFit/>
          </a:bodyPr>
          <a:lstStyle/>
          <a:p>
            <a:r>
              <a:rPr lang="en-US" dirty="0"/>
              <a:t>From Databases</a:t>
            </a:r>
          </a:p>
          <a:p>
            <a:r>
              <a:rPr lang="en-US" dirty="0"/>
              <a:t>To Information Systems</a:t>
            </a:r>
          </a:p>
        </p:txBody>
      </p:sp>
      <p:sp>
        <p:nvSpPr>
          <p:cNvPr id="51" name="TextBox 50">
            <a:extLst>
              <a:ext uri="{FF2B5EF4-FFF2-40B4-BE49-F238E27FC236}">
                <a16:creationId xmlns:a16="http://schemas.microsoft.com/office/drawing/2014/main" id="{2C2F59C9-4A8E-3874-B616-C79CB4B4D841}"/>
              </a:ext>
            </a:extLst>
          </p:cNvPr>
          <p:cNvSpPr txBox="1"/>
          <p:nvPr/>
        </p:nvSpPr>
        <p:spPr>
          <a:xfrm>
            <a:off x="6781800" y="4267200"/>
            <a:ext cx="1928733" cy="369332"/>
          </a:xfrm>
          <a:prstGeom prst="rect">
            <a:avLst/>
          </a:prstGeom>
          <a:noFill/>
        </p:spPr>
        <p:txBody>
          <a:bodyPr wrap="none" rtlCol="0">
            <a:spAutoFit/>
          </a:bodyPr>
          <a:lstStyle/>
          <a:p>
            <a:r>
              <a:rPr lang="en-US" dirty="0"/>
              <a:t>Measures-Based</a:t>
            </a:r>
          </a:p>
        </p:txBody>
      </p:sp>
      <p:sp>
        <p:nvSpPr>
          <p:cNvPr id="52" name="TextBox 51">
            <a:extLst>
              <a:ext uri="{FF2B5EF4-FFF2-40B4-BE49-F238E27FC236}">
                <a16:creationId xmlns:a16="http://schemas.microsoft.com/office/drawing/2014/main" id="{9D1CEA14-9F0A-D621-2907-733147564269}"/>
              </a:ext>
            </a:extLst>
          </p:cNvPr>
          <p:cNvSpPr txBox="1"/>
          <p:nvPr/>
        </p:nvSpPr>
        <p:spPr>
          <a:xfrm>
            <a:off x="6647682" y="5486401"/>
            <a:ext cx="2572516" cy="584775"/>
          </a:xfrm>
          <a:prstGeom prst="rect">
            <a:avLst/>
          </a:prstGeom>
          <a:noFill/>
        </p:spPr>
        <p:txBody>
          <a:bodyPr wrap="square" rtlCol="0">
            <a:spAutoFit/>
          </a:bodyPr>
          <a:lstStyle/>
          <a:p>
            <a:r>
              <a:rPr lang="en-US" sz="1600" dirty="0"/>
              <a:t>Open-ended Possibilities for Digital Transformation</a:t>
            </a:r>
          </a:p>
        </p:txBody>
      </p:sp>
      <p:sp>
        <p:nvSpPr>
          <p:cNvPr id="56" name="TextBox 55">
            <a:extLst>
              <a:ext uri="{FF2B5EF4-FFF2-40B4-BE49-F238E27FC236}">
                <a16:creationId xmlns:a16="http://schemas.microsoft.com/office/drawing/2014/main" id="{DD0C0A18-884D-F7B8-01A5-1E986325A0FE}"/>
              </a:ext>
            </a:extLst>
          </p:cNvPr>
          <p:cNvSpPr txBox="1"/>
          <p:nvPr/>
        </p:nvSpPr>
        <p:spPr>
          <a:xfrm>
            <a:off x="609600" y="1295400"/>
            <a:ext cx="1653017" cy="461665"/>
          </a:xfrm>
          <a:prstGeom prst="rect">
            <a:avLst/>
          </a:prstGeom>
          <a:noFill/>
        </p:spPr>
        <p:txBody>
          <a:bodyPr wrap="none" rtlCol="0">
            <a:spAutoFit/>
          </a:bodyPr>
          <a:lstStyle/>
          <a:p>
            <a:r>
              <a:rPr lang="en-US" sz="2400" b="1" dirty="0">
                <a:solidFill>
                  <a:srgbClr val="00B050"/>
                </a:solidFill>
              </a:rPr>
              <a:t>Suspicion</a:t>
            </a:r>
          </a:p>
        </p:txBody>
      </p:sp>
      <p:sp>
        <p:nvSpPr>
          <p:cNvPr id="57" name="TextBox 56">
            <a:extLst>
              <a:ext uri="{FF2B5EF4-FFF2-40B4-BE49-F238E27FC236}">
                <a16:creationId xmlns:a16="http://schemas.microsoft.com/office/drawing/2014/main" id="{3914ED6B-212B-DA3A-CC64-1D242948A56C}"/>
              </a:ext>
            </a:extLst>
          </p:cNvPr>
          <p:cNvSpPr txBox="1"/>
          <p:nvPr/>
        </p:nvSpPr>
        <p:spPr>
          <a:xfrm>
            <a:off x="5859115" y="1295400"/>
            <a:ext cx="1412566" cy="461665"/>
          </a:xfrm>
          <a:prstGeom prst="rect">
            <a:avLst/>
          </a:prstGeom>
          <a:noFill/>
        </p:spPr>
        <p:txBody>
          <a:bodyPr wrap="none" rtlCol="0">
            <a:spAutoFit/>
          </a:bodyPr>
          <a:lstStyle/>
          <a:p>
            <a:r>
              <a:rPr lang="en-US" sz="2400" b="1" dirty="0">
                <a:solidFill>
                  <a:schemeClr val="accent6"/>
                </a:solidFill>
              </a:rPr>
              <a:t>Distrust</a:t>
            </a:r>
            <a:r>
              <a:rPr lang="en-US" b="1" dirty="0"/>
              <a:t> </a:t>
            </a:r>
          </a:p>
        </p:txBody>
      </p:sp>
      <p:cxnSp>
        <p:nvCxnSpPr>
          <p:cNvPr id="59" name="Straight Connector 58">
            <a:extLst>
              <a:ext uri="{FF2B5EF4-FFF2-40B4-BE49-F238E27FC236}">
                <a16:creationId xmlns:a16="http://schemas.microsoft.com/office/drawing/2014/main" id="{21BAD930-DB8D-6BA9-07C0-9037D523E254}"/>
              </a:ext>
            </a:extLst>
          </p:cNvPr>
          <p:cNvCxnSpPr>
            <a:cxnSpLocks/>
            <a:stCxn id="16" idx="2"/>
          </p:cNvCxnSpPr>
          <p:nvPr/>
        </p:nvCxnSpPr>
        <p:spPr bwMode="auto">
          <a:xfrm flipH="1">
            <a:off x="4161280" y="3029710"/>
            <a:ext cx="1697835" cy="1301744"/>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cxnSp>
        <p:nvCxnSpPr>
          <p:cNvPr id="64" name="Straight Connector 63">
            <a:extLst>
              <a:ext uri="{FF2B5EF4-FFF2-40B4-BE49-F238E27FC236}">
                <a16:creationId xmlns:a16="http://schemas.microsoft.com/office/drawing/2014/main" id="{F4DA2BB5-928F-B9AA-0926-F12729021BA0}"/>
              </a:ext>
            </a:extLst>
          </p:cNvPr>
          <p:cNvCxnSpPr>
            <a:cxnSpLocks/>
          </p:cNvCxnSpPr>
          <p:nvPr/>
        </p:nvCxnSpPr>
        <p:spPr bwMode="auto">
          <a:xfrm>
            <a:off x="4140916" y="4331454"/>
            <a:ext cx="1639240" cy="1401972"/>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21479DE8-E57D-21F1-2363-7FB76D5151EB}"/>
              </a:ext>
            </a:extLst>
          </p:cNvPr>
          <p:cNvCxnSpPr>
            <a:cxnSpLocks/>
            <a:stCxn id="15" idx="6"/>
          </p:cNvCxnSpPr>
          <p:nvPr/>
        </p:nvCxnSpPr>
        <p:spPr bwMode="auto">
          <a:xfrm>
            <a:off x="2468723" y="2961606"/>
            <a:ext cx="1692557" cy="1369848"/>
          </a:xfrm>
          <a:prstGeom prst="line">
            <a:avLst/>
          </a:prstGeom>
          <a:solidFill>
            <a:schemeClr val="accent1"/>
          </a:solidFill>
          <a:ln w="28575" cap="flat" cmpd="sng" algn="ctr">
            <a:solidFill>
              <a:srgbClr val="00B050"/>
            </a:solidFill>
            <a:prstDash val="solid"/>
            <a:round/>
            <a:headEnd type="none" w="med" len="med"/>
            <a:tailEnd type="none" w="med" len="med"/>
          </a:ln>
          <a:effectLst/>
        </p:spPr>
      </p:cxnSp>
      <p:cxnSp>
        <p:nvCxnSpPr>
          <p:cNvPr id="72" name="Straight Connector 71">
            <a:extLst>
              <a:ext uri="{FF2B5EF4-FFF2-40B4-BE49-F238E27FC236}">
                <a16:creationId xmlns:a16="http://schemas.microsoft.com/office/drawing/2014/main" id="{C229FC2B-5205-2CD2-5CDF-EC21B2CC0916}"/>
              </a:ext>
            </a:extLst>
          </p:cNvPr>
          <p:cNvCxnSpPr>
            <a:cxnSpLocks/>
            <a:endCxn id="39" idx="6"/>
          </p:cNvCxnSpPr>
          <p:nvPr/>
        </p:nvCxnSpPr>
        <p:spPr bwMode="auto">
          <a:xfrm flipH="1">
            <a:off x="2362196" y="4364595"/>
            <a:ext cx="1783368" cy="1466225"/>
          </a:xfrm>
          <a:prstGeom prst="line">
            <a:avLst/>
          </a:prstGeom>
          <a:solidFill>
            <a:schemeClr val="accent1"/>
          </a:solidFill>
          <a:ln w="28575" cap="flat" cmpd="sng" algn="ctr">
            <a:solidFill>
              <a:srgbClr val="00B050"/>
            </a:solidFill>
            <a:prstDash val="solid"/>
            <a:round/>
            <a:headEnd type="none" w="med" len="med"/>
            <a:tailEnd type="none" w="med" len="med"/>
          </a:ln>
          <a:effectLst/>
        </p:spPr>
      </p:cxnSp>
      <p:sp>
        <p:nvSpPr>
          <p:cNvPr id="90" name="TextBox 89">
            <a:extLst>
              <a:ext uri="{FF2B5EF4-FFF2-40B4-BE49-F238E27FC236}">
                <a16:creationId xmlns:a16="http://schemas.microsoft.com/office/drawing/2014/main" id="{37FF0FCF-8431-0708-3869-58233F67D34D}"/>
              </a:ext>
            </a:extLst>
          </p:cNvPr>
          <p:cNvSpPr txBox="1"/>
          <p:nvPr/>
        </p:nvSpPr>
        <p:spPr>
          <a:xfrm>
            <a:off x="914401" y="228600"/>
            <a:ext cx="7796132" cy="523220"/>
          </a:xfrm>
          <a:prstGeom prst="rect">
            <a:avLst/>
          </a:prstGeom>
          <a:noFill/>
        </p:spPr>
        <p:txBody>
          <a:bodyPr wrap="square" rtlCol="0">
            <a:spAutoFit/>
          </a:bodyPr>
          <a:lstStyle/>
          <a:p>
            <a:r>
              <a:rPr lang="en-US" sz="2800" dirty="0"/>
              <a:t>Articles 3 and 6: Complementary and Conflict</a:t>
            </a:r>
          </a:p>
        </p:txBody>
      </p:sp>
      <p:sp>
        <p:nvSpPr>
          <p:cNvPr id="94" name="Footer Placeholder 93">
            <a:extLst>
              <a:ext uri="{FF2B5EF4-FFF2-40B4-BE49-F238E27FC236}">
                <a16:creationId xmlns:a16="http://schemas.microsoft.com/office/drawing/2014/main" id="{85152EEC-B0DF-C279-96BE-244D8C8A603F}"/>
              </a:ext>
            </a:extLst>
          </p:cNvPr>
          <p:cNvSpPr>
            <a:spLocks noGrp="1"/>
          </p:cNvSpPr>
          <p:nvPr>
            <p:ph type="ftr" sz="quarter" idx="11"/>
          </p:nvPr>
        </p:nvSpPr>
        <p:spPr/>
        <p:txBody>
          <a:bodyPr/>
          <a:lstStyle/>
          <a:p>
            <a:pPr>
              <a:defRPr/>
            </a:pPr>
            <a:r>
              <a:rPr lang="en-CA"/>
              <a:t>(c)oguamanam 2025</a:t>
            </a:r>
            <a:endParaRPr lang="en-CA" dirty="0"/>
          </a:p>
        </p:txBody>
      </p:sp>
    </p:spTree>
    <p:extLst>
      <p:ext uri="{BB962C8B-B14F-4D97-AF65-F5344CB8AC3E}">
        <p14:creationId xmlns:p14="http://schemas.microsoft.com/office/powerpoint/2010/main" val="1443815776"/>
      </p:ext>
    </p:extLst>
  </p:cSld>
  <p:clrMapOvr>
    <a:masterClrMapping/>
  </p:clrMapOvr>
  <p:transition spd="slow" advClick="0" advTm="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9A28DD-1332-9E98-6EEF-DCB8137A2B61}"/>
            </a:ext>
          </a:extLst>
        </p:cNvPr>
        <p:cNvGrpSpPr/>
        <p:nvPr/>
      </p:nvGrpSpPr>
      <p:grpSpPr>
        <a:xfrm>
          <a:off x="0" y="0"/>
          <a:ext cx="0" cy="0"/>
          <a:chOff x="0" y="0"/>
          <a:chExt cx="0" cy="0"/>
        </a:xfrm>
      </p:grpSpPr>
      <p:pic>
        <p:nvPicPr>
          <p:cNvPr id="3074" name="Picture 2" descr="Measuring Stick' Standard for Gene Sequencing Now Available from NIST | NIST">
            <a:extLst>
              <a:ext uri="{FF2B5EF4-FFF2-40B4-BE49-F238E27FC236}">
                <a16:creationId xmlns:a16="http://schemas.microsoft.com/office/drawing/2014/main" id="{D90D33E9-FE8A-D9D0-0CA4-A0C32F584A2E}"/>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4767469" y="1520824"/>
            <a:ext cx="3844925" cy="25908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DNA sequencing | genetics | Britannica">
            <a:extLst>
              <a:ext uri="{FF2B5EF4-FFF2-40B4-BE49-F238E27FC236}">
                <a16:creationId xmlns:a16="http://schemas.microsoft.com/office/drawing/2014/main" id="{13C27486-3C30-584E-1610-A244803983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0872" y="4195764"/>
            <a:ext cx="3864803" cy="2111996"/>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Plant genetic resources ensure ag's future | Crop Science Society of America">
            <a:extLst>
              <a:ext uri="{FF2B5EF4-FFF2-40B4-BE49-F238E27FC236}">
                <a16:creationId xmlns:a16="http://schemas.microsoft.com/office/drawing/2014/main" id="{CC708D87-61ED-25DE-FA56-CCB768E02E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675" y="1593849"/>
            <a:ext cx="4182855" cy="244475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Arctic Ground Squirrel Species Profile, Alaska Department of Fish and Game">
            <a:extLst>
              <a:ext uri="{FF2B5EF4-FFF2-40B4-BE49-F238E27FC236}">
                <a16:creationId xmlns:a16="http://schemas.microsoft.com/office/drawing/2014/main" id="{D6B60849-479C-32E3-845F-1BD952FA049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675" y="4021760"/>
            <a:ext cx="4136197" cy="228600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ow Much Data Do We Create Every Day? The Mind-Blowing Stats Everyone  Should Read">
            <a:extLst>
              <a:ext uri="{FF2B5EF4-FFF2-40B4-BE49-F238E27FC236}">
                <a16:creationId xmlns:a16="http://schemas.microsoft.com/office/drawing/2014/main" id="{70ACD1D9-741C-9D78-2C1A-751338AAB4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964522"/>
            <a:ext cx="5029200" cy="1451902"/>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7EF306E1-80B1-541C-0B97-526ED4485B2F}"/>
              </a:ext>
            </a:extLst>
          </p:cNvPr>
          <p:cNvSpPr>
            <a:spLocks noGrp="1"/>
          </p:cNvSpPr>
          <p:nvPr>
            <p:ph type="ftr" sz="quarter" idx="11"/>
          </p:nvPr>
        </p:nvSpPr>
        <p:spPr/>
        <p:txBody>
          <a:bodyPr/>
          <a:lstStyle/>
          <a:p>
            <a:pPr>
              <a:defRPr/>
            </a:pPr>
            <a:r>
              <a:rPr lang="en-CA"/>
              <a:t>(c)oguamanam 2025</a:t>
            </a:r>
            <a:endParaRPr lang="en-CA" dirty="0"/>
          </a:p>
        </p:txBody>
      </p:sp>
    </p:spTree>
    <p:extLst>
      <p:ext uri="{BB962C8B-B14F-4D97-AF65-F5344CB8AC3E}">
        <p14:creationId xmlns:p14="http://schemas.microsoft.com/office/powerpoint/2010/main" val="1578831878"/>
      </p:ext>
    </p:extLst>
  </p:cSld>
  <p:clrMapOvr>
    <a:masterClrMapping/>
  </p:clrMapOvr>
  <p:transition spd="slow" advClick="0" advTm="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9EC21-C173-87CD-E39E-38738B576B6F}"/>
              </a:ext>
            </a:extLst>
          </p:cNvPr>
          <p:cNvSpPr>
            <a:spLocks noGrp="1"/>
          </p:cNvSpPr>
          <p:nvPr>
            <p:ph type="title"/>
          </p:nvPr>
        </p:nvSpPr>
        <p:spPr>
          <a:xfrm>
            <a:off x="685801" y="-73913"/>
            <a:ext cx="7620000" cy="1295400"/>
          </a:xfrm>
        </p:spPr>
        <p:txBody>
          <a:bodyPr/>
          <a:lstStyle/>
          <a:p>
            <a:r>
              <a:rPr lang="en-US" sz="2800" dirty="0"/>
              <a:t>Information Systems: No Holds Barred</a:t>
            </a:r>
          </a:p>
        </p:txBody>
      </p:sp>
      <p:sp>
        <p:nvSpPr>
          <p:cNvPr id="3" name="Content Placeholder 2">
            <a:extLst>
              <a:ext uri="{FF2B5EF4-FFF2-40B4-BE49-F238E27FC236}">
                <a16:creationId xmlns:a16="http://schemas.microsoft.com/office/drawing/2014/main" id="{8CC9166B-8AAF-2BB9-95D4-F6D5C0157128}"/>
              </a:ext>
            </a:extLst>
          </p:cNvPr>
          <p:cNvSpPr>
            <a:spLocks noGrp="1"/>
          </p:cNvSpPr>
          <p:nvPr>
            <p:ph idx="1"/>
          </p:nvPr>
        </p:nvSpPr>
        <p:spPr>
          <a:xfrm>
            <a:off x="228600" y="1562100"/>
            <a:ext cx="8763000" cy="4610100"/>
          </a:xfrm>
        </p:spPr>
        <p:txBody>
          <a:bodyPr/>
          <a:lstStyle/>
          <a:p>
            <a:pPr lvl="1"/>
            <a:endParaRPr lang="en-US" dirty="0"/>
          </a:p>
          <a:p>
            <a:pPr marL="471487" lvl="1" indent="0">
              <a:buNone/>
            </a:pPr>
            <a:endParaRPr lang="en-US" dirty="0"/>
          </a:p>
          <a:p>
            <a:pPr marL="471487" lvl="1" indent="0">
              <a:buNone/>
            </a:pPr>
            <a:endParaRPr lang="en-US" dirty="0"/>
          </a:p>
          <a:p>
            <a:pPr marL="471487" lvl="1" indent="0">
              <a:buNone/>
            </a:pPr>
            <a:endParaRPr lang="en-US" dirty="0"/>
          </a:p>
        </p:txBody>
      </p:sp>
      <p:sp>
        <p:nvSpPr>
          <p:cNvPr id="4" name="Oval 3">
            <a:extLst>
              <a:ext uri="{FF2B5EF4-FFF2-40B4-BE49-F238E27FC236}">
                <a16:creationId xmlns:a16="http://schemas.microsoft.com/office/drawing/2014/main" id="{E078A8FE-39D1-CD96-0985-2177C7485483}"/>
              </a:ext>
            </a:extLst>
          </p:cNvPr>
          <p:cNvSpPr/>
          <p:nvPr/>
        </p:nvSpPr>
        <p:spPr bwMode="auto">
          <a:xfrm>
            <a:off x="3047999" y="2069067"/>
            <a:ext cx="2496141" cy="2534733"/>
          </a:xfrm>
          <a:prstGeom prst="ellipse">
            <a:avLst/>
          </a:prstGeom>
          <a:solidFill>
            <a:srgbClr val="00B050"/>
          </a:solidFill>
          <a:ln w="762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34" charset="0"/>
            </a:endParaRPr>
          </a:p>
        </p:txBody>
      </p:sp>
      <p:cxnSp>
        <p:nvCxnSpPr>
          <p:cNvPr id="6" name="Straight Arrow Connector 5">
            <a:extLst>
              <a:ext uri="{FF2B5EF4-FFF2-40B4-BE49-F238E27FC236}">
                <a16:creationId xmlns:a16="http://schemas.microsoft.com/office/drawing/2014/main" id="{B78E1E72-5E07-4FA5-AFAD-BF3915ADE175}"/>
              </a:ext>
            </a:extLst>
          </p:cNvPr>
          <p:cNvCxnSpPr>
            <a:cxnSpLocks/>
          </p:cNvCxnSpPr>
          <p:nvPr/>
        </p:nvCxnSpPr>
        <p:spPr bwMode="auto">
          <a:xfrm>
            <a:off x="5562600" y="3581400"/>
            <a:ext cx="1475232"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35C0B0E4-F5CF-6C19-1953-A20F00D9F449}"/>
              </a:ext>
            </a:extLst>
          </p:cNvPr>
          <p:cNvCxnSpPr>
            <a:cxnSpLocks/>
          </p:cNvCxnSpPr>
          <p:nvPr/>
        </p:nvCxnSpPr>
        <p:spPr bwMode="auto">
          <a:xfrm flipH="1">
            <a:off x="1447800" y="3571494"/>
            <a:ext cx="1600200" cy="0"/>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E78E5AC8-4666-2905-F853-A01DD9C7D623}"/>
              </a:ext>
            </a:extLst>
          </p:cNvPr>
          <p:cNvCxnSpPr>
            <a:cxnSpLocks/>
          </p:cNvCxnSpPr>
          <p:nvPr/>
        </p:nvCxnSpPr>
        <p:spPr bwMode="auto">
          <a:xfrm flipH="1">
            <a:off x="4170490" y="4603819"/>
            <a:ext cx="6095" cy="1039892"/>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a16="http://schemas.microsoft.com/office/drawing/2014/main" id="{13E6F816-5843-79D9-390C-96BBB02620C7}"/>
              </a:ext>
            </a:extLst>
          </p:cNvPr>
          <p:cNvCxnSpPr>
            <a:cxnSpLocks/>
          </p:cNvCxnSpPr>
          <p:nvPr/>
        </p:nvCxnSpPr>
        <p:spPr bwMode="auto">
          <a:xfrm flipH="1">
            <a:off x="1923701" y="4323826"/>
            <a:ext cx="1598774" cy="799939"/>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100952BC-0552-0EDA-686F-9ED39B166910}"/>
              </a:ext>
            </a:extLst>
          </p:cNvPr>
          <p:cNvCxnSpPr>
            <a:cxnSpLocks/>
          </p:cNvCxnSpPr>
          <p:nvPr/>
        </p:nvCxnSpPr>
        <p:spPr bwMode="auto">
          <a:xfrm>
            <a:off x="5047902" y="4345305"/>
            <a:ext cx="1379912" cy="874394"/>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
        <p:nvSpPr>
          <p:cNvPr id="26" name="TextBox 25">
            <a:extLst>
              <a:ext uri="{FF2B5EF4-FFF2-40B4-BE49-F238E27FC236}">
                <a16:creationId xmlns:a16="http://schemas.microsoft.com/office/drawing/2014/main" id="{ED6D14E6-1115-BEA5-D0E7-A8AE4ED44022}"/>
              </a:ext>
            </a:extLst>
          </p:cNvPr>
          <p:cNvSpPr txBox="1"/>
          <p:nvPr/>
        </p:nvSpPr>
        <p:spPr>
          <a:xfrm>
            <a:off x="7037832" y="3276600"/>
            <a:ext cx="1630508" cy="923330"/>
          </a:xfrm>
          <a:prstGeom prst="rect">
            <a:avLst/>
          </a:prstGeom>
          <a:noFill/>
        </p:spPr>
        <p:txBody>
          <a:bodyPr wrap="square" rtlCol="0">
            <a:spAutoFit/>
          </a:bodyPr>
          <a:lstStyle/>
          <a:p>
            <a:r>
              <a:rPr lang="en-US" dirty="0"/>
              <a:t>Digitization,</a:t>
            </a:r>
          </a:p>
          <a:p>
            <a:r>
              <a:rPr lang="en-US" dirty="0"/>
              <a:t>Inventorying. Databases </a:t>
            </a:r>
          </a:p>
        </p:txBody>
      </p:sp>
      <p:sp>
        <p:nvSpPr>
          <p:cNvPr id="27" name="TextBox 26">
            <a:extLst>
              <a:ext uri="{FF2B5EF4-FFF2-40B4-BE49-F238E27FC236}">
                <a16:creationId xmlns:a16="http://schemas.microsoft.com/office/drawing/2014/main" id="{AF51D955-CD52-C20B-22B4-46B330C93CC4}"/>
              </a:ext>
            </a:extLst>
          </p:cNvPr>
          <p:cNvSpPr txBox="1"/>
          <p:nvPr/>
        </p:nvSpPr>
        <p:spPr>
          <a:xfrm>
            <a:off x="0" y="3048000"/>
            <a:ext cx="1447801" cy="923330"/>
          </a:xfrm>
          <a:prstGeom prst="rect">
            <a:avLst/>
          </a:prstGeom>
          <a:noFill/>
        </p:spPr>
        <p:txBody>
          <a:bodyPr wrap="square" rtlCol="0">
            <a:spAutoFit/>
          </a:bodyPr>
          <a:lstStyle/>
          <a:p>
            <a:r>
              <a:rPr lang="en-US" dirty="0"/>
              <a:t>Digital</a:t>
            </a:r>
          </a:p>
          <a:p>
            <a:r>
              <a:rPr lang="en-US" dirty="0"/>
              <a:t>Sequencing</a:t>
            </a:r>
          </a:p>
          <a:p>
            <a:r>
              <a:rPr lang="en-US" dirty="0"/>
              <a:t>(Samples) </a:t>
            </a:r>
          </a:p>
        </p:txBody>
      </p:sp>
      <p:sp>
        <p:nvSpPr>
          <p:cNvPr id="28" name="TextBox 27">
            <a:extLst>
              <a:ext uri="{FF2B5EF4-FFF2-40B4-BE49-F238E27FC236}">
                <a16:creationId xmlns:a16="http://schemas.microsoft.com/office/drawing/2014/main" id="{7894F3B2-CD51-4E2B-2E99-9B24679D950E}"/>
              </a:ext>
            </a:extLst>
          </p:cNvPr>
          <p:cNvSpPr txBox="1"/>
          <p:nvPr/>
        </p:nvSpPr>
        <p:spPr>
          <a:xfrm>
            <a:off x="917571" y="4800600"/>
            <a:ext cx="1257301" cy="646331"/>
          </a:xfrm>
          <a:prstGeom prst="rect">
            <a:avLst/>
          </a:prstGeom>
          <a:noFill/>
        </p:spPr>
        <p:txBody>
          <a:bodyPr wrap="square" rtlCol="0">
            <a:spAutoFit/>
          </a:bodyPr>
          <a:lstStyle/>
          <a:p>
            <a:r>
              <a:rPr lang="en-US" dirty="0"/>
              <a:t>Machine</a:t>
            </a:r>
          </a:p>
          <a:p>
            <a:r>
              <a:rPr lang="en-US" dirty="0"/>
              <a:t>Leaning </a:t>
            </a:r>
          </a:p>
        </p:txBody>
      </p:sp>
      <p:sp>
        <p:nvSpPr>
          <p:cNvPr id="29" name="TextBox 28">
            <a:extLst>
              <a:ext uri="{FF2B5EF4-FFF2-40B4-BE49-F238E27FC236}">
                <a16:creationId xmlns:a16="http://schemas.microsoft.com/office/drawing/2014/main" id="{1B79A2C7-00F3-464B-16B7-5B4F393B09D0}"/>
              </a:ext>
            </a:extLst>
          </p:cNvPr>
          <p:cNvSpPr txBox="1"/>
          <p:nvPr/>
        </p:nvSpPr>
        <p:spPr>
          <a:xfrm>
            <a:off x="6172204" y="5219699"/>
            <a:ext cx="1940938" cy="646331"/>
          </a:xfrm>
          <a:prstGeom prst="rect">
            <a:avLst/>
          </a:prstGeom>
          <a:noFill/>
        </p:spPr>
        <p:txBody>
          <a:bodyPr wrap="square" rtlCol="0">
            <a:spAutoFit/>
          </a:bodyPr>
          <a:lstStyle/>
          <a:p>
            <a:r>
              <a:rPr lang="en-US" dirty="0"/>
              <a:t>Digital Divide </a:t>
            </a:r>
          </a:p>
          <a:p>
            <a:r>
              <a:rPr lang="en-US" dirty="0"/>
              <a:t>Tech Asymmetry </a:t>
            </a:r>
          </a:p>
        </p:txBody>
      </p:sp>
      <p:sp>
        <p:nvSpPr>
          <p:cNvPr id="30" name="TextBox 29">
            <a:extLst>
              <a:ext uri="{FF2B5EF4-FFF2-40B4-BE49-F238E27FC236}">
                <a16:creationId xmlns:a16="http://schemas.microsoft.com/office/drawing/2014/main" id="{8DB677F1-C94C-D27E-50E7-5C3EC9B4F1CF}"/>
              </a:ext>
            </a:extLst>
          </p:cNvPr>
          <p:cNvSpPr txBox="1"/>
          <p:nvPr/>
        </p:nvSpPr>
        <p:spPr>
          <a:xfrm>
            <a:off x="3200718" y="5623560"/>
            <a:ext cx="2127183" cy="369332"/>
          </a:xfrm>
          <a:prstGeom prst="rect">
            <a:avLst/>
          </a:prstGeom>
          <a:noFill/>
        </p:spPr>
        <p:txBody>
          <a:bodyPr wrap="square" rtlCol="0">
            <a:spAutoFit/>
          </a:bodyPr>
          <a:lstStyle/>
          <a:p>
            <a:r>
              <a:rPr lang="en-US" dirty="0"/>
              <a:t>Internet Scrapping </a:t>
            </a:r>
          </a:p>
        </p:txBody>
      </p:sp>
      <p:sp>
        <p:nvSpPr>
          <p:cNvPr id="37" name="TextBox 36">
            <a:extLst>
              <a:ext uri="{FF2B5EF4-FFF2-40B4-BE49-F238E27FC236}">
                <a16:creationId xmlns:a16="http://schemas.microsoft.com/office/drawing/2014/main" id="{1EBD61E9-C7A5-316E-EB7A-D23BAC1ED2DF}"/>
              </a:ext>
            </a:extLst>
          </p:cNvPr>
          <p:cNvSpPr txBox="1"/>
          <p:nvPr/>
        </p:nvSpPr>
        <p:spPr>
          <a:xfrm>
            <a:off x="5714999" y="1676400"/>
            <a:ext cx="2209801" cy="1477328"/>
          </a:xfrm>
          <a:prstGeom prst="rect">
            <a:avLst/>
          </a:prstGeom>
          <a:noFill/>
        </p:spPr>
        <p:txBody>
          <a:bodyPr wrap="square" rtlCol="0">
            <a:spAutoFit/>
          </a:bodyPr>
          <a:lstStyle/>
          <a:p>
            <a:r>
              <a:rPr lang="en-US" dirty="0"/>
              <a:t>Tiered Approach:</a:t>
            </a:r>
          </a:p>
          <a:p>
            <a:r>
              <a:rPr lang="en-US" dirty="0"/>
              <a:t>*Sacred/Secret</a:t>
            </a:r>
          </a:p>
          <a:p>
            <a:r>
              <a:rPr lang="en-US" dirty="0"/>
              <a:t>*Widely Diffused </a:t>
            </a:r>
          </a:p>
          <a:p>
            <a:r>
              <a:rPr lang="en-US" dirty="0"/>
              <a:t>*Narrowly Diffused</a:t>
            </a:r>
          </a:p>
          <a:p>
            <a:endParaRPr lang="en-US" dirty="0"/>
          </a:p>
        </p:txBody>
      </p:sp>
      <p:pic>
        <p:nvPicPr>
          <p:cNvPr id="1026" name="Picture 2" descr="TK Notice – Local Contexts">
            <a:extLst>
              <a:ext uri="{FF2B5EF4-FFF2-40B4-BE49-F238E27FC236}">
                <a16:creationId xmlns:a16="http://schemas.microsoft.com/office/drawing/2014/main" id="{69A13E47-3169-047F-A723-67B8E85EA7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0182" y="2819399"/>
            <a:ext cx="1471775" cy="1151931"/>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DE03800C-CC13-170B-B2E3-E79D26079BD2}"/>
              </a:ext>
            </a:extLst>
          </p:cNvPr>
          <p:cNvSpPr txBox="1"/>
          <p:nvPr/>
        </p:nvSpPr>
        <p:spPr>
          <a:xfrm>
            <a:off x="685801" y="1905000"/>
            <a:ext cx="2223686" cy="369332"/>
          </a:xfrm>
          <a:prstGeom prst="rect">
            <a:avLst/>
          </a:prstGeom>
          <a:noFill/>
        </p:spPr>
        <p:txBody>
          <a:bodyPr wrap="none" rtlCol="0">
            <a:spAutoFit/>
          </a:bodyPr>
          <a:lstStyle/>
          <a:p>
            <a:r>
              <a:rPr lang="en-US" b="1" dirty="0">
                <a:solidFill>
                  <a:schemeClr val="accent6"/>
                </a:solidFill>
              </a:rPr>
              <a:t>Datafication of TK </a:t>
            </a:r>
          </a:p>
        </p:txBody>
      </p:sp>
      <p:sp>
        <p:nvSpPr>
          <p:cNvPr id="39" name="TextBox 38">
            <a:extLst>
              <a:ext uri="{FF2B5EF4-FFF2-40B4-BE49-F238E27FC236}">
                <a16:creationId xmlns:a16="http://schemas.microsoft.com/office/drawing/2014/main" id="{BD529295-6940-BDA3-1C6F-5061DC696393}"/>
              </a:ext>
            </a:extLst>
          </p:cNvPr>
          <p:cNvSpPr txBox="1"/>
          <p:nvPr/>
        </p:nvSpPr>
        <p:spPr>
          <a:xfrm>
            <a:off x="0" y="228600"/>
            <a:ext cx="9144000" cy="369332"/>
          </a:xfrm>
          <a:prstGeom prst="rect">
            <a:avLst/>
          </a:prstGeom>
          <a:noFill/>
        </p:spPr>
        <p:txBody>
          <a:bodyPr wrap="square" rtlCol="0">
            <a:spAutoFit/>
          </a:bodyPr>
          <a:lstStyle/>
          <a:p>
            <a:r>
              <a:rPr lang="en-US" dirty="0">
                <a:solidFill>
                  <a:schemeClr val="accent6"/>
                </a:solidFill>
              </a:rPr>
              <a:t>Preparedness, Capacity, Resources, Design, Legitimacy, Politics, Institutional Roles, etc. </a:t>
            </a:r>
          </a:p>
        </p:txBody>
      </p:sp>
      <p:sp>
        <p:nvSpPr>
          <p:cNvPr id="40" name="Footer Placeholder 39">
            <a:extLst>
              <a:ext uri="{FF2B5EF4-FFF2-40B4-BE49-F238E27FC236}">
                <a16:creationId xmlns:a16="http://schemas.microsoft.com/office/drawing/2014/main" id="{220879B7-D3F4-F7BB-88BE-5C6DC713CE52}"/>
              </a:ext>
            </a:extLst>
          </p:cNvPr>
          <p:cNvSpPr>
            <a:spLocks noGrp="1"/>
          </p:cNvSpPr>
          <p:nvPr>
            <p:ph type="ftr" sz="quarter" idx="11"/>
          </p:nvPr>
        </p:nvSpPr>
        <p:spPr/>
        <p:txBody>
          <a:bodyPr/>
          <a:lstStyle/>
          <a:p>
            <a:pPr>
              <a:defRPr/>
            </a:pPr>
            <a:r>
              <a:rPr lang="en-CA"/>
              <a:t>(c)oguamanam 2025</a:t>
            </a:r>
            <a:endParaRPr lang="en-CA" dirty="0"/>
          </a:p>
        </p:txBody>
      </p:sp>
    </p:spTree>
    <p:extLst>
      <p:ext uri="{BB962C8B-B14F-4D97-AF65-F5344CB8AC3E}">
        <p14:creationId xmlns:p14="http://schemas.microsoft.com/office/powerpoint/2010/main" val="3611346541"/>
      </p:ext>
    </p:extLst>
  </p:cSld>
  <p:clrMapOvr>
    <a:masterClrMapping/>
  </p:clrMapOvr>
  <p:transition spd="slow" advClick="0" advTm="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a:extLst>
              <a:ext uri="{FF2B5EF4-FFF2-40B4-BE49-F238E27FC236}">
                <a16:creationId xmlns:a16="http://schemas.microsoft.com/office/drawing/2014/main" id="{F2F98F85-02B9-8B45-BB8A-298C5BBFC77B}"/>
              </a:ext>
            </a:extLst>
          </p:cNvPr>
          <p:cNvSpPr>
            <a:spLocks noGrp="1" noChangeArrowheads="1"/>
          </p:cNvSpPr>
          <p:nvPr>
            <p:ph type="title" idx="4294967295"/>
          </p:nvPr>
        </p:nvSpPr>
        <p:spPr>
          <a:xfrm>
            <a:off x="1143000" y="381000"/>
            <a:ext cx="8001000" cy="838200"/>
          </a:xfrm>
        </p:spPr>
        <p:txBody>
          <a:bodyPr/>
          <a:lstStyle/>
          <a:p>
            <a:r>
              <a:rPr lang="en-CA" altLang="en-US" dirty="0"/>
              <a:t> </a:t>
            </a:r>
          </a:p>
        </p:txBody>
      </p:sp>
      <p:pic>
        <p:nvPicPr>
          <p:cNvPr id="5122" name="Picture 2" descr="To Thank Your Audience—or Not - Catherine Johns">
            <a:extLst>
              <a:ext uri="{FF2B5EF4-FFF2-40B4-BE49-F238E27FC236}">
                <a16:creationId xmlns:a16="http://schemas.microsoft.com/office/drawing/2014/main" id="{6AFBAF20-103B-7846-A7B5-08ED4D7247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286000"/>
            <a:ext cx="25908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BS Canada Archive | ABS Canada">
            <a:extLst>
              <a:ext uri="{FF2B5EF4-FFF2-40B4-BE49-F238E27FC236}">
                <a16:creationId xmlns:a16="http://schemas.microsoft.com/office/drawing/2014/main" id="{E45BE80C-3F55-C749-A066-D618CE59CB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96850"/>
            <a:ext cx="2806700" cy="2806700"/>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Logo on colour backgrounds | Brand | University of Ottawa">
            <a:extLst>
              <a:ext uri="{FF2B5EF4-FFF2-40B4-BE49-F238E27FC236}">
                <a16:creationId xmlns:a16="http://schemas.microsoft.com/office/drawing/2014/main" id="{282AC23A-7333-BD4C-BB40-313E281A29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 y="4267199"/>
            <a:ext cx="2794000" cy="19780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B409409-ADF4-694F-B150-170067E4444F}"/>
              </a:ext>
            </a:extLst>
          </p:cNvPr>
          <p:cNvSpPr txBox="1"/>
          <p:nvPr/>
        </p:nvSpPr>
        <p:spPr>
          <a:xfrm>
            <a:off x="6324600" y="2743200"/>
            <a:ext cx="1736373" cy="369332"/>
          </a:xfrm>
          <a:prstGeom prst="rect">
            <a:avLst/>
          </a:prstGeom>
          <a:noFill/>
        </p:spPr>
        <p:txBody>
          <a:bodyPr wrap="none" rtlCol="0">
            <a:spAutoFit/>
          </a:bodyPr>
          <a:lstStyle/>
          <a:p>
            <a:r>
              <a:rPr lang="en-US" b="1" dirty="0">
                <a:solidFill>
                  <a:schemeClr val="accent6"/>
                </a:solidFill>
              </a:rPr>
              <a:t>ABS CANADA</a:t>
            </a:r>
          </a:p>
        </p:txBody>
      </p:sp>
      <p:sp>
        <p:nvSpPr>
          <p:cNvPr id="3" name="TextBox 2">
            <a:extLst>
              <a:ext uri="{FF2B5EF4-FFF2-40B4-BE49-F238E27FC236}">
                <a16:creationId xmlns:a16="http://schemas.microsoft.com/office/drawing/2014/main" id="{5BD86E9D-8D64-C84C-9BB0-D13D19CDFED0}"/>
              </a:ext>
            </a:extLst>
          </p:cNvPr>
          <p:cNvSpPr txBox="1"/>
          <p:nvPr/>
        </p:nvSpPr>
        <p:spPr>
          <a:xfrm>
            <a:off x="762000" y="381000"/>
            <a:ext cx="3962400" cy="584775"/>
          </a:xfrm>
          <a:prstGeom prst="rect">
            <a:avLst/>
          </a:prstGeom>
          <a:noFill/>
        </p:spPr>
        <p:txBody>
          <a:bodyPr wrap="square" rtlCol="0">
            <a:spAutoFit/>
          </a:bodyPr>
          <a:lstStyle/>
          <a:p>
            <a:r>
              <a:rPr lang="en-US" sz="3200" dirty="0">
                <a:latin typeface="American Typewriter" panose="02090604020004020304" pitchFamily="18" charset="77"/>
              </a:rPr>
              <a:t> </a:t>
            </a:r>
          </a:p>
        </p:txBody>
      </p:sp>
      <p:pic>
        <p:nvPicPr>
          <p:cNvPr id="4" name="Picture 2" descr="The Maritime Aboriginal Peoples Council (MAPC) is the Maritimes Region  intergovernmental leaders' forum of the New Brunswick A">
            <a:extLst>
              <a:ext uri="{FF2B5EF4-FFF2-40B4-BE49-F238E27FC236}">
                <a16:creationId xmlns:a16="http://schemas.microsoft.com/office/drawing/2014/main" id="{B407157C-356F-48B0-D78A-DD86889ECEC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196850"/>
            <a:ext cx="5638800" cy="20516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BS Canada Archive | ABS Canada">
            <a:extLst>
              <a:ext uri="{FF2B5EF4-FFF2-40B4-BE49-F238E27FC236}">
                <a16:creationId xmlns:a16="http://schemas.microsoft.com/office/drawing/2014/main" id="{DE419807-9C80-9FD8-EC4D-EB834E5421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49250"/>
            <a:ext cx="2806700" cy="2806700"/>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5">
            <a:extLst>
              <a:ext uri="{FF2B5EF4-FFF2-40B4-BE49-F238E27FC236}">
                <a16:creationId xmlns:a16="http://schemas.microsoft.com/office/drawing/2014/main" id="{3FFF4C21-2AE4-5223-8735-FC81270D5ED0}"/>
              </a:ext>
            </a:extLst>
          </p:cNvPr>
          <p:cNvSpPr>
            <a:spLocks noGrp="1"/>
          </p:cNvSpPr>
          <p:nvPr>
            <p:ph type="ftr" sz="quarter" idx="11"/>
          </p:nvPr>
        </p:nvSpPr>
        <p:spPr/>
        <p:txBody>
          <a:bodyPr/>
          <a:lstStyle/>
          <a:p>
            <a:pPr>
              <a:defRPr/>
            </a:pPr>
            <a:r>
              <a:rPr lang="en-CA"/>
              <a:t>(c)oguamanam 2025</a:t>
            </a:r>
            <a:endParaRPr lang="en-CA" dirty="0"/>
          </a:p>
        </p:txBody>
      </p:sp>
    </p:spTree>
  </p:cSld>
  <p:clrMapOvr>
    <a:masterClrMapping/>
  </p:clrMapOvr>
  <p:transition spd="slow" advClick="0" advTm="0"/>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20057</TotalTime>
  <Words>420</Words>
  <Application>Microsoft Macintosh PowerPoint</Application>
  <PresentationFormat>On-screen Show (4:3)</PresentationFormat>
  <Paragraphs>87</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American Typewriter</vt:lpstr>
      <vt:lpstr>Arial</vt:lpstr>
      <vt:lpstr>Calibri</vt:lpstr>
      <vt:lpstr>Times New Roman</vt:lpstr>
      <vt:lpstr>Trebuchet MS</vt:lpstr>
      <vt:lpstr>Verdana</vt:lpstr>
      <vt:lpstr>Wingdings</vt:lpstr>
      <vt:lpstr>Profile</vt:lpstr>
      <vt:lpstr>    The WIPO GR-ATK Treaty  </vt:lpstr>
      <vt:lpstr> Road Map</vt:lpstr>
      <vt:lpstr>PowerPoint Presentation</vt:lpstr>
      <vt:lpstr>      Article 3, WIPO-GR-ATK:  Mandatory Disclosure (modified)  </vt:lpstr>
      <vt:lpstr>      Article 6, WIPO-GR-ATK:  Information Systems (modified)  </vt:lpstr>
      <vt:lpstr>PowerPoint Presentation</vt:lpstr>
      <vt:lpstr>PowerPoint Presentation</vt:lpstr>
      <vt:lpstr>Information Systems: No Holds Barred</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Mitigating ‘Nature Deficit’:</dc:title>
  <dc:creator>Chidi Oguamanam</dc:creator>
  <cp:lastModifiedBy>Chidi Oguamanam</cp:lastModifiedBy>
  <cp:revision>67</cp:revision>
  <cp:lastPrinted>2022-11-29T17:08:46Z</cp:lastPrinted>
  <dcterms:created xsi:type="dcterms:W3CDTF">2020-09-15T14:48:50Z</dcterms:created>
  <dcterms:modified xsi:type="dcterms:W3CDTF">2025-05-28T11:04:26Z</dcterms:modified>
</cp:coreProperties>
</file>