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65" r:id="rId6"/>
    <p:sldId id="264" r:id="rId7"/>
    <p:sldId id="259" r:id="rId8"/>
    <p:sldId id="269" r:id="rId9"/>
    <p:sldId id="263" r:id="rId10"/>
    <p:sldId id="268" r:id="rId11"/>
    <p:sldId id="260" r:id="rId12"/>
    <p:sldId id="262" r:id="rId13"/>
    <p:sldId id="261" r:id="rId14"/>
    <p:sldId id="266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9254" autoAdjust="0"/>
  </p:normalViewPr>
  <p:slideViewPr>
    <p:cSldViewPr snapToGrid="0">
      <p:cViewPr varScale="1">
        <p:scale>
          <a:sx n="80" d="100"/>
          <a:sy n="80" d="100"/>
        </p:scale>
        <p:origin x="1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ka Ellis" userId="b5a33b64-54b9-4320-813b-69b46ec34ff8" providerId="ADAL" clId="{584B1790-AF9D-45C1-A0A1-B5194D3DCE33}"/>
    <pc:docChg chg="modSld">
      <pc:chgData name="Meika Ellis" userId="b5a33b64-54b9-4320-813b-69b46ec34ff8" providerId="ADAL" clId="{584B1790-AF9D-45C1-A0A1-B5194D3DCE33}" dt="2025-05-20T21:30:09.519" v="33"/>
      <pc:docMkLst>
        <pc:docMk/>
      </pc:docMkLst>
      <pc:sldChg chg="modNotesTx">
        <pc:chgData name="Meika Ellis" userId="b5a33b64-54b9-4320-813b-69b46ec34ff8" providerId="ADAL" clId="{584B1790-AF9D-45C1-A0A1-B5194D3DCE33}" dt="2025-05-20T21:26:10.665" v="3" actId="20577"/>
        <pc:sldMkLst>
          <pc:docMk/>
          <pc:sldMk cId="2958586633" sldId="259"/>
        </pc:sldMkLst>
      </pc:sldChg>
      <pc:sldChg chg="modNotesTx">
        <pc:chgData name="Meika Ellis" userId="b5a33b64-54b9-4320-813b-69b46ec34ff8" providerId="ADAL" clId="{584B1790-AF9D-45C1-A0A1-B5194D3DCE33}" dt="2025-05-20T21:26:23.316" v="7" actId="20577"/>
        <pc:sldMkLst>
          <pc:docMk/>
          <pc:sldMk cId="2133161922" sldId="262"/>
        </pc:sldMkLst>
      </pc:sldChg>
      <pc:sldChg chg="modNotesTx">
        <pc:chgData name="Meika Ellis" userId="b5a33b64-54b9-4320-813b-69b46ec34ff8" providerId="ADAL" clId="{584B1790-AF9D-45C1-A0A1-B5194D3DCE33}" dt="2025-05-20T21:26:15.648" v="5" actId="20577"/>
        <pc:sldMkLst>
          <pc:docMk/>
          <pc:sldMk cId="2970957162" sldId="263"/>
        </pc:sldMkLst>
      </pc:sldChg>
      <pc:sldChg chg="modNotesTx">
        <pc:chgData name="Meika Ellis" userId="b5a33b64-54b9-4320-813b-69b46ec34ff8" providerId="ADAL" clId="{584B1790-AF9D-45C1-A0A1-B5194D3DCE33}" dt="2025-05-20T21:26:08.196" v="2" actId="20577"/>
        <pc:sldMkLst>
          <pc:docMk/>
          <pc:sldMk cId="1046159838" sldId="264"/>
        </pc:sldMkLst>
      </pc:sldChg>
      <pc:sldChg chg="modNotesTx">
        <pc:chgData name="Meika Ellis" userId="b5a33b64-54b9-4320-813b-69b46ec34ff8" providerId="ADAL" clId="{584B1790-AF9D-45C1-A0A1-B5194D3DCE33}" dt="2025-05-20T21:26:05.738" v="1" actId="20577"/>
        <pc:sldMkLst>
          <pc:docMk/>
          <pc:sldMk cId="3003175792" sldId="265"/>
        </pc:sldMkLst>
      </pc:sldChg>
      <pc:sldChg chg="modNotesTx">
        <pc:chgData name="Meika Ellis" userId="b5a33b64-54b9-4320-813b-69b46ec34ff8" providerId="ADAL" clId="{584B1790-AF9D-45C1-A0A1-B5194D3DCE33}" dt="2025-05-20T21:26:27.754" v="8" actId="20577"/>
        <pc:sldMkLst>
          <pc:docMk/>
          <pc:sldMk cId="3910298432" sldId="266"/>
        </pc:sldMkLst>
      </pc:sldChg>
      <pc:sldChg chg="modNotesTx">
        <pc:chgData name="Meika Ellis" userId="b5a33b64-54b9-4320-813b-69b46ec34ff8" providerId="ADAL" clId="{584B1790-AF9D-45C1-A0A1-B5194D3DCE33}" dt="2025-05-20T21:26:19.327" v="6" actId="20577"/>
        <pc:sldMkLst>
          <pc:docMk/>
          <pc:sldMk cId="743935981" sldId="268"/>
        </pc:sldMkLst>
      </pc:sldChg>
      <pc:sldChg chg="modNotesTx">
        <pc:chgData name="Meika Ellis" userId="b5a33b64-54b9-4320-813b-69b46ec34ff8" providerId="ADAL" clId="{584B1790-AF9D-45C1-A0A1-B5194D3DCE33}" dt="2025-05-20T21:26:12.771" v="4" actId="20577"/>
        <pc:sldMkLst>
          <pc:docMk/>
          <pc:sldMk cId="2703816679" sldId="269"/>
        </pc:sldMkLst>
      </pc:sldChg>
      <pc:sldChg chg="modNotesTx">
        <pc:chgData name="Meika Ellis" userId="b5a33b64-54b9-4320-813b-69b46ec34ff8" providerId="ADAL" clId="{584B1790-AF9D-45C1-A0A1-B5194D3DCE33}" dt="2025-05-20T21:26:30.734" v="9" actId="20577"/>
        <pc:sldMkLst>
          <pc:docMk/>
          <pc:sldMk cId="401518837" sldId="270"/>
        </pc:sldMkLst>
      </pc:sldChg>
      <pc:sldChg chg="modSp mod modNotesTx">
        <pc:chgData name="Meika Ellis" userId="b5a33b64-54b9-4320-813b-69b46ec34ff8" providerId="ADAL" clId="{584B1790-AF9D-45C1-A0A1-B5194D3DCE33}" dt="2025-05-20T21:30:09.519" v="33"/>
        <pc:sldMkLst>
          <pc:docMk/>
          <pc:sldMk cId="1131772277" sldId="271"/>
        </pc:sldMkLst>
        <pc:spChg chg="mod">
          <ac:chgData name="Meika Ellis" userId="b5a33b64-54b9-4320-813b-69b46ec34ff8" providerId="ADAL" clId="{584B1790-AF9D-45C1-A0A1-B5194D3DCE33}" dt="2025-05-20T21:29:36.159" v="32" actId="20577"/>
          <ac:spMkLst>
            <pc:docMk/>
            <pc:sldMk cId="1131772277" sldId="271"/>
            <ac:spMk id="2" creationId="{6B1955A7-F00D-1930-5F19-D7A97796D46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95C2F-06C7-43D1-A37E-C50C17CC46C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CD6CB3B-DE2B-493B-A14A-875618DDDC8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 trademark</a:t>
          </a:r>
        </a:p>
      </dgm:t>
    </dgm:pt>
    <dgm:pt modelId="{E030DBDE-2999-43FE-B75B-AB7CD7320B98}" type="parTrans" cxnId="{848DC73F-2A3D-48EC-A6A5-4392B9C3F1C7}">
      <dgm:prSet/>
      <dgm:spPr/>
      <dgm:t>
        <a:bodyPr/>
        <a:lstStyle/>
        <a:p>
          <a:endParaRPr lang="en-US" sz="2400"/>
        </a:p>
      </dgm:t>
    </dgm:pt>
    <dgm:pt modelId="{B9448476-17A9-4F44-9059-058902A9FFF8}" type="sibTrans" cxnId="{848DC73F-2A3D-48EC-A6A5-4392B9C3F1C7}">
      <dgm:prSet/>
      <dgm:spPr/>
      <dgm:t>
        <a:bodyPr/>
        <a:lstStyle/>
        <a:p>
          <a:endParaRPr lang="en-US" sz="2400"/>
        </a:p>
      </dgm:t>
    </dgm:pt>
    <dgm:pt modelId="{3565B796-2D99-4269-89D5-A5AF6BB70B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Protects goods and services of one business from another. It acts as a source identifier.</a:t>
          </a:r>
        </a:p>
      </dgm:t>
    </dgm:pt>
    <dgm:pt modelId="{E0C3E287-D433-4F14-BDDD-710B95BCDF60}" type="parTrans" cxnId="{A463F341-E10A-4FDB-9BAA-8281794852D7}">
      <dgm:prSet/>
      <dgm:spPr/>
      <dgm:t>
        <a:bodyPr/>
        <a:lstStyle/>
        <a:p>
          <a:endParaRPr lang="en-US" sz="2400"/>
        </a:p>
      </dgm:t>
    </dgm:pt>
    <dgm:pt modelId="{834ECC74-1494-4E28-B183-03E16741C008}" type="sibTrans" cxnId="{A463F341-E10A-4FDB-9BAA-8281794852D7}">
      <dgm:prSet/>
      <dgm:spPr/>
      <dgm:t>
        <a:bodyPr/>
        <a:lstStyle/>
        <a:p>
          <a:endParaRPr lang="en-US" sz="2400"/>
        </a:p>
      </dgm:t>
    </dgm:pt>
    <dgm:pt modelId="{8B4000E6-BF41-4760-BABD-00DF370AF6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 patent</a:t>
          </a:r>
        </a:p>
      </dgm:t>
    </dgm:pt>
    <dgm:pt modelId="{4357538A-9A68-440F-805B-B2A6080D43E9}" type="parTrans" cxnId="{C25495B3-287A-48EB-8D84-81CE1727F219}">
      <dgm:prSet/>
      <dgm:spPr/>
      <dgm:t>
        <a:bodyPr/>
        <a:lstStyle/>
        <a:p>
          <a:endParaRPr lang="en-US" sz="2400"/>
        </a:p>
      </dgm:t>
    </dgm:pt>
    <dgm:pt modelId="{9CFD87C6-2BD2-476B-83C3-BD8AD920194C}" type="sibTrans" cxnId="{C25495B3-287A-48EB-8D84-81CE1727F219}">
      <dgm:prSet/>
      <dgm:spPr/>
      <dgm:t>
        <a:bodyPr/>
        <a:lstStyle/>
        <a:p>
          <a:endParaRPr lang="en-US" sz="2400"/>
        </a:p>
      </dgm:t>
    </dgm:pt>
    <dgm:pt modelId="{510AE0E8-CB8C-4002-8B1F-15FF5A0D4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protects novel and original inventions</a:t>
          </a:r>
        </a:p>
      </dgm:t>
    </dgm:pt>
    <dgm:pt modelId="{5652E942-7778-43FF-ACF9-F41E238653F2}" type="parTrans" cxnId="{427F0A6B-60B3-4AAF-BBAA-86556E4930C3}">
      <dgm:prSet/>
      <dgm:spPr/>
      <dgm:t>
        <a:bodyPr/>
        <a:lstStyle/>
        <a:p>
          <a:endParaRPr lang="en-US" sz="2400"/>
        </a:p>
      </dgm:t>
    </dgm:pt>
    <dgm:pt modelId="{5856C011-9479-41AE-A2E8-27DAED655FAC}" type="sibTrans" cxnId="{427F0A6B-60B3-4AAF-BBAA-86556E4930C3}">
      <dgm:prSet/>
      <dgm:spPr/>
      <dgm:t>
        <a:bodyPr/>
        <a:lstStyle/>
        <a:p>
          <a:endParaRPr lang="en-US" sz="2400"/>
        </a:p>
      </dgm:t>
    </dgm:pt>
    <dgm:pt modelId="{21A5FB14-9437-4022-AA39-85CD43DF892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 copyright</a:t>
          </a:r>
        </a:p>
      </dgm:t>
    </dgm:pt>
    <dgm:pt modelId="{4EDA9AB5-43A0-4C2E-B191-47A0BB6A73C5}" type="parTrans" cxnId="{98415ED9-8C60-4A6B-9408-217F4E25C89B}">
      <dgm:prSet/>
      <dgm:spPr/>
      <dgm:t>
        <a:bodyPr/>
        <a:lstStyle/>
        <a:p>
          <a:endParaRPr lang="en-US" sz="2400"/>
        </a:p>
      </dgm:t>
    </dgm:pt>
    <dgm:pt modelId="{6E8C38FE-B2BC-425A-A3F9-4DF98510956F}" type="sibTrans" cxnId="{98415ED9-8C60-4A6B-9408-217F4E25C89B}">
      <dgm:prSet/>
      <dgm:spPr/>
      <dgm:t>
        <a:bodyPr/>
        <a:lstStyle/>
        <a:p>
          <a:endParaRPr lang="en-US" sz="2400"/>
        </a:p>
      </dgm:t>
    </dgm:pt>
    <dgm:pt modelId="{71E239E2-8DE9-4DE0-B693-F6A5963269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protects original, fixed works (literary, artistic, sound recording, performance) that have clear authors</a:t>
          </a:r>
        </a:p>
      </dgm:t>
    </dgm:pt>
    <dgm:pt modelId="{39509C45-898E-4409-88F2-E5F924DAD81A}" type="parTrans" cxnId="{12D133A1-F96C-4BFE-B097-6E2A36EA6A8F}">
      <dgm:prSet/>
      <dgm:spPr/>
      <dgm:t>
        <a:bodyPr/>
        <a:lstStyle/>
        <a:p>
          <a:endParaRPr lang="en-US" sz="2400"/>
        </a:p>
      </dgm:t>
    </dgm:pt>
    <dgm:pt modelId="{0E258CE2-FF5F-4248-B594-3CEE624EBB93}" type="sibTrans" cxnId="{12D133A1-F96C-4BFE-B097-6E2A36EA6A8F}">
      <dgm:prSet/>
      <dgm:spPr/>
      <dgm:t>
        <a:bodyPr/>
        <a:lstStyle/>
        <a:p>
          <a:endParaRPr lang="en-US" sz="2400"/>
        </a:p>
      </dgm:t>
    </dgm:pt>
    <dgm:pt modelId="{5B200259-6F9E-4468-84B4-6B81D9BC00D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an industrial design</a:t>
          </a:r>
        </a:p>
      </dgm:t>
    </dgm:pt>
    <dgm:pt modelId="{07BC81F6-95BE-4AFC-93CD-9FB83AE05340}" type="parTrans" cxnId="{2D2E0F1F-CCAE-4293-BFB3-E341AD269440}">
      <dgm:prSet/>
      <dgm:spPr/>
      <dgm:t>
        <a:bodyPr/>
        <a:lstStyle/>
        <a:p>
          <a:endParaRPr lang="en-US" sz="2400"/>
        </a:p>
      </dgm:t>
    </dgm:pt>
    <dgm:pt modelId="{50BDEFD7-C1B3-402E-8FF2-864143B1A5E6}" type="sibTrans" cxnId="{2D2E0F1F-CCAE-4293-BFB3-E341AD269440}">
      <dgm:prSet/>
      <dgm:spPr/>
      <dgm:t>
        <a:bodyPr/>
        <a:lstStyle/>
        <a:p>
          <a:endParaRPr lang="en-US" sz="2400"/>
        </a:p>
      </dgm:t>
    </dgm:pt>
    <dgm:pt modelId="{88250B14-5483-4649-8364-42A7E67BDA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Protects the appearance of a product that is produced in quantity of 50+</a:t>
          </a:r>
        </a:p>
      </dgm:t>
    </dgm:pt>
    <dgm:pt modelId="{6EF8622E-9052-451B-B12C-6F9B4BEF4BFC}" type="parTrans" cxnId="{A2F6CF3E-EBAF-4F38-8498-FE86E3EB6FBE}">
      <dgm:prSet/>
      <dgm:spPr/>
      <dgm:t>
        <a:bodyPr/>
        <a:lstStyle/>
        <a:p>
          <a:endParaRPr lang="en-US" sz="2400"/>
        </a:p>
      </dgm:t>
    </dgm:pt>
    <dgm:pt modelId="{3C58A3C1-CE0F-47AA-8734-A2CA6FFFABF9}" type="sibTrans" cxnId="{A2F6CF3E-EBAF-4F38-8498-FE86E3EB6FBE}">
      <dgm:prSet/>
      <dgm:spPr/>
      <dgm:t>
        <a:bodyPr/>
        <a:lstStyle/>
        <a:p>
          <a:endParaRPr lang="en-US" sz="2400"/>
        </a:p>
      </dgm:t>
    </dgm:pt>
    <dgm:pt modelId="{B836005F-F3F8-4DEA-A05F-27F94DBA58C7}" type="pres">
      <dgm:prSet presAssocID="{47295C2F-06C7-43D1-A37E-C50C17CC46C7}" presName="root" presStyleCnt="0">
        <dgm:presLayoutVars>
          <dgm:dir/>
          <dgm:resizeHandles val="exact"/>
        </dgm:presLayoutVars>
      </dgm:prSet>
      <dgm:spPr/>
    </dgm:pt>
    <dgm:pt modelId="{4668BFB6-0F16-4D34-9A6A-5C8D9C47EF23}" type="pres">
      <dgm:prSet presAssocID="{2CD6CB3B-DE2B-493B-A14A-875618DDDC81}" presName="compNode" presStyleCnt="0"/>
      <dgm:spPr/>
    </dgm:pt>
    <dgm:pt modelId="{25C3CE58-A6CD-4A15-820C-BC566320A52D}" type="pres">
      <dgm:prSet presAssocID="{2CD6CB3B-DE2B-493B-A14A-875618DDDC81}" presName="iconRect" presStyleLbl="node1" presStyleIdx="0" presStyleCnt="4" custLinFactNeighborX="1387" custLinFactNeighborY="-213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7DD4F8A-1CD0-4F78-B076-013D0C133FAF}" type="pres">
      <dgm:prSet presAssocID="{2CD6CB3B-DE2B-493B-A14A-875618DDDC81}" presName="iconSpace" presStyleCnt="0"/>
      <dgm:spPr/>
    </dgm:pt>
    <dgm:pt modelId="{F4DB3870-EDD1-4055-AF79-2A2E5CA0ECF5}" type="pres">
      <dgm:prSet presAssocID="{2CD6CB3B-DE2B-493B-A14A-875618DDDC81}" presName="parTx" presStyleLbl="revTx" presStyleIdx="0" presStyleCnt="8" custLinFactNeighborX="-149" custLinFactNeighborY="-28289">
        <dgm:presLayoutVars>
          <dgm:chMax val="0"/>
          <dgm:chPref val="0"/>
        </dgm:presLayoutVars>
      </dgm:prSet>
      <dgm:spPr/>
    </dgm:pt>
    <dgm:pt modelId="{8D5D87A1-64CC-48DE-B81C-41A62DB972CB}" type="pres">
      <dgm:prSet presAssocID="{2CD6CB3B-DE2B-493B-A14A-875618DDDC81}" presName="txSpace" presStyleCnt="0"/>
      <dgm:spPr/>
    </dgm:pt>
    <dgm:pt modelId="{9A591618-0D5E-4E79-BB33-18AAE27586C0}" type="pres">
      <dgm:prSet presAssocID="{2CD6CB3B-DE2B-493B-A14A-875618DDDC81}" presName="desTx" presStyleLbl="revTx" presStyleIdx="1" presStyleCnt="8">
        <dgm:presLayoutVars/>
      </dgm:prSet>
      <dgm:spPr/>
    </dgm:pt>
    <dgm:pt modelId="{00F59131-EFD0-4F6A-A555-80B48E14AF60}" type="pres">
      <dgm:prSet presAssocID="{B9448476-17A9-4F44-9059-058902A9FFF8}" presName="sibTrans" presStyleCnt="0"/>
      <dgm:spPr/>
    </dgm:pt>
    <dgm:pt modelId="{ED252851-0FE0-4890-B551-96E67F040C66}" type="pres">
      <dgm:prSet presAssocID="{8B4000E6-BF41-4760-BABD-00DF370AF6FD}" presName="compNode" presStyleCnt="0"/>
      <dgm:spPr/>
    </dgm:pt>
    <dgm:pt modelId="{282E6F50-0B46-484A-A752-BDF2E1DA18E0}" type="pres">
      <dgm:prSet presAssocID="{8B4000E6-BF41-4760-BABD-00DF370AF6FD}" presName="iconRect" presStyleLbl="node1" presStyleIdx="1" presStyleCnt="4" custLinFactNeighborX="-6935" custLinFactNeighborY="-213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148E476-1DDE-4139-9268-37E4BADA8A4C}" type="pres">
      <dgm:prSet presAssocID="{8B4000E6-BF41-4760-BABD-00DF370AF6FD}" presName="iconSpace" presStyleCnt="0"/>
      <dgm:spPr/>
    </dgm:pt>
    <dgm:pt modelId="{EB86FCDF-BCCD-44B7-8549-5C49C8BA7FA7}" type="pres">
      <dgm:prSet presAssocID="{8B4000E6-BF41-4760-BABD-00DF370AF6FD}" presName="parTx" presStyleLbl="revTx" presStyleIdx="2" presStyleCnt="8" custLinFactNeighborY="-28289">
        <dgm:presLayoutVars>
          <dgm:chMax val="0"/>
          <dgm:chPref val="0"/>
        </dgm:presLayoutVars>
      </dgm:prSet>
      <dgm:spPr/>
    </dgm:pt>
    <dgm:pt modelId="{676CCB89-DA22-4357-9C0D-40E190AED27A}" type="pres">
      <dgm:prSet presAssocID="{8B4000E6-BF41-4760-BABD-00DF370AF6FD}" presName="txSpace" presStyleCnt="0"/>
      <dgm:spPr/>
    </dgm:pt>
    <dgm:pt modelId="{1DC60594-62E7-4766-8235-5BE0E1E80941}" type="pres">
      <dgm:prSet presAssocID="{8B4000E6-BF41-4760-BABD-00DF370AF6FD}" presName="desTx" presStyleLbl="revTx" presStyleIdx="3" presStyleCnt="8">
        <dgm:presLayoutVars/>
      </dgm:prSet>
      <dgm:spPr/>
    </dgm:pt>
    <dgm:pt modelId="{0192D237-E2EC-4C69-BA0B-08ADA17B58AF}" type="pres">
      <dgm:prSet presAssocID="{9CFD87C6-2BD2-476B-83C3-BD8AD920194C}" presName="sibTrans" presStyleCnt="0"/>
      <dgm:spPr/>
    </dgm:pt>
    <dgm:pt modelId="{5062C4AD-935D-4D9C-9D72-8475A69360EF}" type="pres">
      <dgm:prSet presAssocID="{21A5FB14-9437-4022-AA39-85CD43DF892D}" presName="compNode" presStyleCnt="0"/>
      <dgm:spPr/>
    </dgm:pt>
    <dgm:pt modelId="{9DE066CE-B479-4E6F-ABBF-AAEE481BE221}" type="pres">
      <dgm:prSet presAssocID="{21A5FB14-9437-4022-AA39-85CD43DF89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556BA398-7E75-49A1-80C9-00978B158BBF}" type="pres">
      <dgm:prSet presAssocID="{21A5FB14-9437-4022-AA39-85CD43DF892D}" presName="iconSpace" presStyleCnt="0"/>
      <dgm:spPr/>
    </dgm:pt>
    <dgm:pt modelId="{416822FB-ADE7-45BF-9CAA-1FF446E4B757}" type="pres">
      <dgm:prSet presAssocID="{21A5FB14-9437-4022-AA39-85CD43DF892D}" presName="parTx" presStyleLbl="revTx" presStyleIdx="4" presStyleCnt="8">
        <dgm:presLayoutVars>
          <dgm:chMax val="0"/>
          <dgm:chPref val="0"/>
        </dgm:presLayoutVars>
      </dgm:prSet>
      <dgm:spPr/>
    </dgm:pt>
    <dgm:pt modelId="{048675B3-5BC1-449A-8C93-9F6B3095AFAB}" type="pres">
      <dgm:prSet presAssocID="{21A5FB14-9437-4022-AA39-85CD43DF892D}" presName="txSpace" presStyleCnt="0"/>
      <dgm:spPr/>
    </dgm:pt>
    <dgm:pt modelId="{30B986B2-8EBC-4A4F-AA6B-D771E1998A02}" type="pres">
      <dgm:prSet presAssocID="{21A5FB14-9437-4022-AA39-85CD43DF892D}" presName="desTx" presStyleLbl="revTx" presStyleIdx="5" presStyleCnt="8" custLinFactNeighborY="10813">
        <dgm:presLayoutVars/>
      </dgm:prSet>
      <dgm:spPr/>
    </dgm:pt>
    <dgm:pt modelId="{BA2FDB2B-BE5E-476E-8743-6F644A5637E9}" type="pres">
      <dgm:prSet presAssocID="{6E8C38FE-B2BC-425A-A3F9-4DF98510956F}" presName="sibTrans" presStyleCnt="0"/>
      <dgm:spPr/>
    </dgm:pt>
    <dgm:pt modelId="{84803D85-932A-45C0-9F25-B9D8278A2EFC}" type="pres">
      <dgm:prSet presAssocID="{5B200259-6F9E-4468-84B4-6B81D9BC00D3}" presName="compNode" presStyleCnt="0"/>
      <dgm:spPr/>
    </dgm:pt>
    <dgm:pt modelId="{ABCE6E31-930D-4686-B308-27D3583A8AA9}" type="pres">
      <dgm:prSet presAssocID="{5B200259-6F9E-4468-84B4-6B81D9BC00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6BE5F6CF-741F-436C-99D8-61BD09B2415E}" type="pres">
      <dgm:prSet presAssocID="{5B200259-6F9E-4468-84B4-6B81D9BC00D3}" presName="iconSpace" presStyleCnt="0"/>
      <dgm:spPr/>
    </dgm:pt>
    <dgm:pt modelId="{A3313E43-CD25-458F-8EAA-BCC9B5BAE904}" type="pres">
      <dgm:prSet presAssocID="{5B200259-6F9E-4468-84B4-6B81D9BC00D3}" presName="parTx" presStyleLbl="revTx" presStyleIdx="6" presStyleCnt="8">
        <dgm:presLayoutVars>
          <dgm:chMax val="0"/>
          <dgm:chPref val="0"/>
        </dgm:presLayoutVars>
      </dgm:prSet>
      <dgm:spPr/>
    </dgm:pt>
    <dgm:pt modelId="{EF6C1A89-8FAF-4D44-8AC3-10A6EDEFE2E4}" type="pres">
      <dgm:prSet presAssocID="{5B200259-6F9E-4468-84B4-6B81D9BC00D3}" presName="txSpace" presStyleCnt="0"/>
      <dgm:spPr/>
    </dgm:pt>
    <dgm:pt modelId="{A1D5F2E2-7DBA-4A25-930D-DEAE86076D6C}" type="pres">
      <dgm:prSet presAssocID="{5B200259-6F9E-4468-84B4-6B81D9BC00D3}" presName="desTx" presStyleLbl="revTx" presStyleIdx="7" presStyleCnt="8" custLinFactNeighborX="149" custLinFactNeighborY="12839">
        <dgm:presLayoutVars/>
      </dgm:prSet>
      <dgm:spPr/>
    </dgm:pt>
  </dgm:ptLst>
  <dgm:cxnLst>
    <dgm:cxn modelId="{47F41118-0FD5-41EB-9F3E-3A8FBBF5D5BE}" type="presOf" srcId="{71E239E2-8DE9-4DE0-B693-F6A596326994}" destId="{30B986B2-8EBC-4A4F-AA6B-D771E1998A02}" srcOrd="0" destOrd="0" presId="urn:microsoft.com/office/officeart/2018/5/layout/CenteredIconLabelDescriptionList"/>
    <dgm:cxn modelId="{2D2E0F1F-CCAE-4293-BFB3-E341AD269440}" srcId="{47295C2F-06C7-43D1-A37E-C50C17CC46C7}" destId="{5B200259-6F9E-4468-84B4-6B81D9BC00D3}" srcOrd="3" destOrd="0" parTransId="{07BC81F6-95BE-4AFC-93CD-9FB83AE05340}" sibTransId="{50BDEFD7-C1B3-402E-8FF2-864143B1A5E6}"/>
    <dgm:cxn modelId="{E458C722-CB62-4729-B364-940509A39B8B}" type="presOf" srcId="{21A5FB14-9437-4022-AA39-85CD43DF892D}" destId="{416822FB-ADE7-45BF-9CAA-1FF446E4B757}" srcOrd="0" destOrd="0" presId="urn:microsoft.com/office/officeart/2018/5/layout/CenteredIconLabelDescriptionList"/>
    <dgm:cxn modelId="{D7B5E92E-64E7-4AFE-835F-A22B8C39F349}" type="presOf" srcId="{510AE0E8-CB8C-4002-8B1F-15FF5A0D49C1}" destId="{1DC60594-62E7-4766-8235-5BE0E1E80941}" srcOrd="0" destOrd="0" presId="urn:microsoft.com/office/officeart/2018/5/layout/CenteredIconLabelDescriptionList"/>
    <dgm:cxn modelId="{A2F6CF3E-EBAF-4F38-8498-FE86E3EB6FBE}" srcId="{5B200259-6F9E-4468-84B4-6B81D9BC00D3}" destId="{88250B14-5483-4649-8364-42A7E67BDAB0}" srcOrd="0" destOrd="0" parTransId="{6EF8622E-9052-451B-B12C-6F9B4BEF4BFC}" sibTransId="{3C58A3C1-CE0F-47AA-8734-A2CA6FFFABF9}"/>
    <dgm:cxn modelId="{848DC73F-2A3D-48EC-A6A5-4392B9C3F1C7}" srcId="{47295C2F-06C7-43D1-A37E-C50C17CC46C7}" destId="{2CD6CB3B-DE2B-493B-A14A-875618DDDC81}" srcOrd="0" destOrd="0" parTransId="{E030DBDE-2999-43FE-B75B-AB7CD7320B98}" sibTransId="{B9448476-17A9-4F44-9059-058902A9FFF8}"/>
    <dgm:cxn modelId="{A463F341-E10A-4FDB-9BAA-8281794852D7}" srcId="{2CD6CB3B-DE2B-493B-A14A-875618DDDC81}" destId="{3565B796-2D99-4269-89D5-A5AF6BB70B5D}" srcOrd="0" destOrd="0" parTransId="{E0C3E287-D433-4F14-BDDD-710B95BCDF60}" sibTransId="{834ECC74-1494-4E28-B183-03E16741C008}"/>
    <dgm:cxn modelId="{427F0A6B-60B3-4AAF-BBAA-86556E4930C3}" srcId="{8B4000E6-BF41-4760-BABD-00DF370AF6FD}" destId="{510AE0E8-CB8C-4002-8B1F-15FF5A0D49C1}" srcOrd="0" destOrd="0" parTransId="{5652E942-7778-43FF-ACF9-F41E238653F2}" sibTransId="{5856C011-9479-41AE-A2E8-27DAED655FAC}"/>
    <dgm:cxn modelId="{43C58B6B-1853-480D-81D0-92B77656934E}" type="presOf" srcId="{47295C2F-06C7-43D1-A37E-C50C17CC46C7}" destId="{B836005F-F3F8-4DEA-A05F-27F94DBA58C7}" srcOrd="0" destOrd="0" presId="urn:microsoft.com/office/officeart/2018/5/layout/CenteredIconLabelDescriptionList"/>
    <dgm:cxn modelId="{B33B667B-E586-4C2A-AB29-66A64510296C}" type="presOf" srcId="{5B200259-6F9E-4468-84B4-6B81D9BC00D3}" destId="{A3313E43-CD25-458F-8EAA-BCC9B5BAE904}" srcOrd="0" destOrd="0" presId="urn:microsoft.com/office/officeart/2018/5/layout/CenteredIconLabelDescriptionList"/>
    <dgm:cxn modelId="{8A91D688-3C22-4326-9F32-9E666A3D8CB1}" type="presOf" srcId="{88250B14-5483-4649-8364-42A7E67BDAB0}" destId="{A1D5F2E2-7DBA-4A25-930D-DEAE86076D6C}" srcOrd="0" destOrd="0" presId="urn:microsoft.com/office/officeart/2018/5/layout/CenteredIconLabelDescriptionList"/>
    <dgm:cxn modelId="{10254B9A-6A93-431A-AD0B-CE9F399867F5}" type="presOf" srcId="{2CD6CB3B-DE2B-493B-A14A-875618DDDC81}" destId="{F4DB3870-EDD1-4055-AF79-2A2E5CA0ECF5}" srcOrd="0" destOrd="0" presId="urn:microsoft.com/office/officeart/2018/5/layout/CenteredIconLabelDescriptionList"/>
    <dgm:cxn modelId="{52A9F09E-E23A-44D7-8ED0-D4E5F7A44E8B}" type="presOf" srcId="{8B4000E6-BF41-4760-BABD-00DF370AF6FD}" destId="{EB86FCDF-BCCD-44B7-8549-5C49C8BA7FA7}" srcOrd="0" destOrd="0" presId="urn:microsoft.com/office/officeart/2018/5/layout/CenteredIconLabelDescriptionList"/>
    <dgm:cxn modelId="{12D133A1-F96C-4BFE-B097-6E2A36EA6A8F}" srcId="{21A5FB14-9437-4022-AA39-85CD43DF892D}" destId="{71E239E2-8DE9-4DE0-B693-F6A596326994}" srcOrd="0" destOrd="0" parTransId="{39509C45-898E-4409-88F2-E5F924DAD81A}" sibTransId="{0E258CE2-FF5F-4248-B594-3CEE624EBB93}"/>
    <dgm:cxn modelId="{C25495B3-287A-48EB-8D84-81CE1727F219}" srcId="{47295C2F-06C7-43D1-A37E-C50C17CC46C7}" destId="{8B4000E6-BF41-4760-BABD-00DF370AF6FD}" srcOrd="1" destOrd="0" parTransId="{4357538A-9A68-440F-805B-B2A6080D43E9}" sibTransId="{9CFD87C6-2BD2-476B-83C3-BD8AD920194C}"/>
    <dgm:cxn modelId="{481E64B9-0992-4D45-8DB9-1FBC1D96D3DF}" type="presOf" srcId="{3565B796-2D99-4269-89D5-A5AF6BB70B5D}" destId="{9A591618-0D5E-4E79-BB33-18AAE27586C0}" srcOrd="0" destOrd="0" presId="urn:microsoft.com/office/officeart/2018/5/layout/CenteredIconLabelDescriptionList"/>
    <dgm:cxn modelId="{98415ED9-8C60-4A6B-9408-217F4E25C89B}" srcId="{47295C2F-06C7-43D1-A37E-C50C17CC46C7}" destId="{21A5FB14-9437-4022-AA39-85CD43DF892D}" srcOrd="2" destOrd="0" parTransId="{4EDA9AB5-43A0-4C2E-B191-47A0BB6A73C5}" sibTransId="{6E8C38FE-B2BC-425A-A3F9-4DF98510956F}"/>
    <dgm:cxn modelId="{D5DB8D53-B6FA-46D1-9B2A-931A1EED6B2A}" type="presParOf" srcId="{B836005F-F3F8-4DEA-A05F-27F94DBA58C7}" destId="{4668BFB6-0F16-4D34-9A6A-5C8D9C47EF23}" srcOrd="0" destOrd="0" presId="urn:microsoft.com/office/officeart/2018/5/layout/CenteredIconLabelDescriptionList"/>
    <dgm:cxn modelId="{36D7046F-D828-4386-8CFA-2953D2221866}" type="presParOf" srcId="{4668BFB6-0F16-4D34-9A6A-5C8D9C47EF23}" destId="{25C3CE58-A6CD-4A15-820C-BC566320A52D}" srcOrd="0" destOrd="0" presId="urn:microsoft.com/office/officeart/2018/5/layout/CenteredIconLabelDescriptionList"/>
    <dgm:cxn modelId="{9AE5CB62-6ED8-4073-9848-393FFEC21D80}" type="presParOf" srcId="{4668BFB6-0F16-4D34-9A6A-5C8D9C47EF23}" destId="{D7DD4F8A-1CD0-4F78-B076-013D0C133FAF}" srcOrd="1" destOrd="0" presId="urn:microsoft.com/office/officeart/2018/5/layout/CenteredIconLabelDescriptionList"/>
    <dgm:cxn modelId="{2BB4F407-C7F9-44CC-A8DE-CE8E2D58554B}" type="presParOf" srcId="{4668BFB6-0F16-4D34-9A6A-5C8D9C47EF23}" destId="{F4DB3870-EDD1-4055-AF79-2A2E5CA0ECF5}" srcOrd="2" destOrd="0" presId="urn:microsoft.com/office/officeart/2018/5/layout/CenteredIconLabelDescriptionList"/>
    <dgm:cxn modelId="{280171FE-B210-4B48-A08D-0ACBA85C3AAC}" type="presParOf" srcId="{4668BFB6-0F16-4D34-9A6A-5C8D9C47EF23}" destId="{8D5D87A1-64CC-48DE-B81C-41A62DB972CB}" srcOrd="3" destOrd="0" presId="urn:microsoft.com/office/officeart/2018/5/layout/CenteredIconLabelDescriptionList"/>
    <dgm:cxn modelId="{1871FC64-6490-43FB-B65C-A1A8EE645982}" type="presParOf" srcId="{4668BFB6-0F16-4D34-9A6A-5C8D9C47EF23}" destId="{9A591618-0D5E-4E79-BB33-18AAE27586C0}" srcOrd="4" destOrd="0" presId="urn:microsoft.com/office/officeart/2018/5/layout/CenteredIconLabelDescriptionList"/>
    <dgm:cxn modelId="{760A87BC-7DA9-4179-AEEB-E5C46BF96627}" type="presParOf" srcId="{B836005F-F3F8-4DEA-A05F-27F94DBA58C7}" destId="{00F59131-EFD0-4F6A-A555-80B48E14AF60}" srcOrd="1" destOrd="0" presId="urn:microsoft.com/office/officeart/2018/5/layout/CenteredIconLabelDescriptionList"/>
    <dgm:cxn modelId="{DD5F98F2-FED6-42AE-BC46-ECD74E401E9E}" type="presParOf" srcId="{B836005F-F3F8-4DEA-A05F-27F94DBA58C7}" destId="{ED252851-0FE0-4890-B551-96E67F040C66}" srcOrd="2" destOrd="0" presId="urn:microsoft.com/office/officeart/2018/5/layout/CenteredIconLabelDescriptionList"/>
    <dgm:cxn modelId="{A2049A66-3323-4ABA-A49A-C28145D5F054}" type="presParOf" srcId="{ED252851-0FE0-4890-B551-96E67F040C66}" destId="{282E6F50-0B46-484A-A752-BDF2E1DA18E0}" srcOrd="0" destOrd="0" presId="urn:microsoft.com/office/officeart/2018/5/layout/CenteredIconLabelDescriptionList"/>
    <dgm:cxn modelId="{FCE4BD54-F485-4D64-9902-AFF2DF5D34CF}" type="presParOf" srcId="{ED252851-0FE0-4890-B551-96E67F040C66}" destId="{E148E476-1DDE-4139-9268-37E4BADA8A4C}" srcOrd="1" destOrd="0" presId="urn:microsoft.com/office/officeart/2018/5/layout/CenteredIconLabelDescriptionList"/>
    <dgm:cxn modelId="{60615882-FD0A-48FE-9AC2-9B366EECF4BE}" type="presParOf" srcId="{ED252851-0FE0-4890-B551-96E67F040C66}" destId="{EB86FCDF-BCCD-44B7-8549-5C49C8BA7FA7}" srcOrd="2" destOrd="0" presId="urn:microsoft.com/office/officeart/2018/5/layout/CenteredIconLabelDescriptionList"/>
    <dgm:cxn modelId="{4673A4A1-AB83-4CAC-91DF-6A1DC87E2C40}" type="presParOf" srcId="{ED252851-0FE0-4890-B551-96E67F040C66}" destId="{676CCB89-DA22-4357-9C0D-40E190AED27A}" srcOrd="3" destOrd="0" presId="urn:microsoft.com/office/officeart/2018/5/layout/CenteredIconLabelDescriptionList"/>
    <dgm:cxn modelId="{108CF3E2-E881-428A-8431-CD54C0B3163B}" type="presParOf" srcId="{ED252851-0FE0-4890-B551-96E67F040C66}" destId="{1DC60594-62E7-4766-8235-5BE0E1E80941}" srcOrd="4" destOrd="0" presId="urn:microsoft.com/office/officeart/2018/5/layout/CenteredIconLabelDescriptionList"/>
    <dgm:cxn modelId="{7B01C981-37F8-42B3-893C-6065C9E59584}" type="presParOf" srcId="{B836005F-F3F8-4DEA-A05F-27F94DBA58C7}" destId="{0192D237-E2EC-4C69-BA0B-08ADA17B58AF}" srcOrd="3" destOrd="0" presId="urn:microsoft.com/office/officeart/2018/5/layout/CenteredIconLabelDescriptionList"/>
    <dgm:cxn modelId="{7CCD549E-AB20-4965-B2A0-C32A6728D6AA}" type="presParOf" srcId="{B836005F-F3F8-4DEA-A05F-27F94DBA58C7}" destId="{5062C4AD-935D-4D9C-9D72-8475A69360EF}" srcOrd="4" destOrd="0" presId="urn:microsoft.com/office/officeart/2018/5/layout/CenteredIconLabelDescriptionList"/>
    <dgm:cxn modelId="{233ACFBB-BA40-479F-8973-31769925778C}" type="presParOf" srcId="{5062C4AD-935D-4D9C-9D72-8475A69360EF}" destId="{9DE066CE-B479-4E6F-ABBF-AAEE481BE221}" srcOrd="0" destOrd="0" presId="urn:microsoft.com/office/officeart/2018/5/layout/CenteredIconLabelDescriptionList"/>
    <dgm:cxn modelId="{3BF02520-490F-47D2-A513-4EF786A7CB7A}" type="presParOf" srcId="{5062C4AD-935D-4D9C-9D72-8475A69360EF}" destId="{556BA398-7E75-49A1-80C9-00978B158BBF}" srcOrd="1" destOrd="0" presId="urn:microsoft.com/office/officeart/2018/5/layout/CenteredIconLabelDescriptionList"/>
    <dgm:cxn modelId="{12083F6C-EC79-410D-BB4B-87A5F5973F1B}" type="presParOf" srcId="{5062C4AD-935D-4D9C-9D72-8475A69360EF}" destId="{416822FB-ADE7-45BF-9CAA-1FF446E4B757}" srcOrd="2" destOrd="0" presId="urn:microsoft.com/office/officeart/2018/5/layout/CenteredIconLabelDescriptionList"/>
    <dgm:cxn modelId="{E15269F6-402E-4180-8731-9B517C0505C7}" type="presParOf" srcId="{5062C4AD-935D-4D9C-9D72-8475A69360EF}" destId="{048675B3-5BC1-449A-8C93-9F6B3095AFAB}" srcOrd="3" destOrd="0" presId="urn:microsoft.com/office/officeart/2018/5/layout/CenteredIconLabelDescriptionList"/>
    <dgm:cxn modelId="{A402EA11-E28E-4A32-ACC7-17A9987C8211}" type="presParOf" srcId="{5062C4AD-935D-4D9C-9D72-8475A69360EF}" destId="{30B986B2-8EBC-4A4F-AA6B-D771E1998A02}" srcOrd="4" destOrd="0" presId="urn:microsoft.com/office/officeart/2018/5/layout/CenteredIconLabelDescriptionList"/>
    <dgm:cxn modelId="{8719B208-3A75-4559-9DFA-5C36DD736D7E}" type="presParOf" srcId="{B836005F-F3F8-4DEA-A05F-27F94DBA58C7}" destId="{BA2FDB2B-BE5E-476E-8743-6F644A5637E9}" srcOrd="5" destOrd="0" presId="urn:microsoft.com/office/officeart/2018/5/layout/CenteredIconLabelDescriptionList"/>
    <dgm:cxn modelId="{7901791D-B4DC-4B55-859D-6B90B011B174}" type="presParOf" srcId="{B836005F-F3F8-4DEA-A05F-27F94DBA58C7}" destId="{84803D85-932A-45C0-9F25-B9D8278A2EFC}" srcOrd="6" destOrd="0" presId="urn:microsoft.com/office/officeart/2018/5/layout/CenteredIconLabelDescriptionList"/>
    <dgm:cxn modelId="{DA492E3D-BEC0-43E0-A0C1-1CC1C42400D1}" type="presParOf" srcId="{84803D85-932A-45C0-9F25-B9D8278A2EFC}" destId="{ABCE6E31-930D-4686-B308-27D3583A8AA9}" srcOrd="0" destOrd="0" presId="urn:microsoft.com/office/officeart/2018/5/layout/CenteredIconLabelDescriptionList"/>
    <dgm:cxn modelId="{89AA1CB6-AE40-4943-B1FE-DAE4707EB2EB}" type="presParOf" srcId="{84803D85-932A-45C0-9F25-B9D8278A2EFC}" destId="{6BE5F6CF-741F-436C-99D8-61BD09B2415E}" srcOrd="1" destOrd="0" presId="urn:microsoft.com/office/officeart/2018/5/layout/CenteredIconLabelDescriptionList"/>
    <dgm:cxn modelId="{D7D3212A-6A34-4DD3-884A-5ED43DAC3CEC}" type="presParOf" srcId="{84803D85-932A-45C0-9F25-B9D8278A2EFC}" destId="{A3313E43-CD25-458F-8EAA-BCC9B5BAE904}" srcOrd="2" destOrd="0" presId="urn:microsoft.com/office/officeart/2018/5/layout/CenteredIconLabelDescriptionList"/>
    <dgm:cxn modelId="{0E5F644B-32C7-49FB-9102-99AFCA9DDF1D}" type="presParOf" srcId="{84803D85-932A-45C0-9F25-B9D8278A2EFC}" destId="{EF6C1A89-8FAF-4D44-8AC3-10A6EDEFE2E4}" srcOrd="3" destOrd="0" presId="urn:microsoft.com/office/officeart/2018/5/layout/CenteredIconLabelDescriptionList"/>
    <dgm:cxn modelId="{4EAA4AF8-0633-4FA0-B802-FD263D6DB82C}" type="presParOf" srcId="{84803D85-932A-45C0-9F25-B9D8278A2EFC}" destId="{A1D5F2E2-7DBA-4A25-930D-DEAE86076D6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2EE2E-6FDD-45D9-A851-F570C4A58E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4C7C62-0632-48DD-9B1F-04349431C3BE}">
      <dgm:prSet/>
      <dgm:spPr/>
      <dgm:t>
        <a:bodyPr/>
        <a:lstStyle/>
        <a:p>
          <a:r>
            <a:rPr lang="en-US" dirty="0"/>
            <a:t>Is it collective or individual right? (CR, P, TM)</a:t>
          </a:r>
        </a:p>
      </dgm:t>
    </dgm:pt>
    <dgm:pt modelId="{847AECEE-CF92-4CCB-90D9-9FC892F0A9C8}" type="parTrans" cxnId="{B561250E-57FD-4FD7-9A9C-4044DFCED56C}">
      <dgm:prSet/>
      <dgm:spPr/>
      <dgm:t>
        <a:bodyPr/>
        <a:lstStyle/>
        <a:p>
          <a:endParaRPr lang="en-US"/>
        </a:p>
      </dgm:t>
    </dgm:pt>
    <dgm:pt modelId="{98CC8BEB-EEF6-43F3-9C67-2E6D4B3DFB58}" type="sibTrans" cxnId="{B561250E-57FD-4FD7-9A9C-4044DFCED56C}">
      <dgm:prSet/>
      <dgm:spPr/>
      <dgm:t>
        <a:bodyPr/>
        <a:lstStyle/>
        <a:p>
          <a:endParaRPr lang="en-US"/>
        </a:p>
      </dgm:t>
    </dgm:pt>
    <dgm:pt modelId="{6EEF68C5-8A4B-42DA-B2A2-8BA33C0EEABC}">
      <dgm:prSet/>
      <dgm:spPr/>
      <dgm:t>
        <a:bodyPr/>
        <a:lstStyle/>
        <a:p>
          <a:r>
            <a:rPr lang="en-US" dirty="0"/>
            <a:t>Is the knowledge or expression from generations ago or new? (P, PBR, ID)</a:t>
          </a:r>
        </a:p>
      </dgm:t>
    </dgm:pt>
    <dgm:pt modelId="{8324F36D-CA94-44E8-BC10-AD591734AED8}" type="parTrans" cxnId="{E77CEFEE-1793-4FF4-9800-B885BF115995}">
      <dgm:prSet/>
      <dgm:spPr/>
      <dgm:t>
        <a:bodyPr/>
        <a:lstStyle/>
        <a:p>
          <a:endParaRPr lang="en-US"/>
        </a:p>
      </dgm:t>
    </dgm:pt>
    <dgm:pt modelId="{830BF2C4-615B-41AE-ABB5-6A790E2C81B4}" type="sibTrans" cxnId="{E77CEFEE-1793-4FF4-9800-B885BF115995}">
      <dgm:prSet/>
      <dgm:spPr/>
      <dgm:t>
        <a:bodyPr/>
        <a:lstStyle/>
        <a:p>
          <a:endParaRPr lang="en-US"/>
        </a:p>
      </dgm:t>
    </dgm:pt>
    <dgm:pt modelId="{EEE66574-DB99-4351-8B1D-452AB2269F1D}">
      <dgm:prSet/>
      <dgm:spPr/>
      <dgm:t>
        <a:bodyPr/>
        <a:lstStyle/>
        <a:p>
          <a:r>
            <a:rPr lang="en-US"/>
            <a:t>Is the expression fixed? (CR)</a:t>
          </a:r>
        </a:p>
      </dgm:t>
    </dgm:pt>
    <dgm:pt modelId="{A47979EF-ADB6-49A3-BC51-BFF15468531F}" type="parTrans" cxnId="{31878831-DF64-4478-B809-6955E4D0B20F}">
      <dgm:prSet/>
      <dgm:spPr/>
      <dgm:t>
        <a:bodyPr/>
        <a:lstStyle/>
        <a:p>
          <a:endParaRPr lang="en-US"/>
        </a:p>
      </dgm:t>
    </dgm:pt>
    <dgm:pt modelId="{B63E597B-66C3-4032-BF32-7E31DF57A4C7}" type="sibTrans" cxnId="{31878831-DF64-4478-B809-6955E4D0B20F}">
      <dgm:prSet/>
      <dgm:spPr/>
      <dgm:t>
        <a:bodyPr/>
        <a:lstStyle/>
        <a:p>
          <a:endParaRPr lang="en-US"/>
        </a:p>
      </dgm:t>
    </dgm:pt>
    <dgm:pt modelId="{EF13124F-CAE2-42D8-A64D-B91D20DC7EB7}">
      <dgm:prSet/>
      <dgm:spPr/>
      <dgm:t>
        <a:bodyPr/>
        <a:lstStyle/>
        <a:p>
          <a:r>
            <a:rPr lang="en-US" dirty="0"/>
            <a:t>Is the expression a style? (CR)</a:t>
          </a:r>
        </a:p>
      </dgm:t>
    </dgm:pt>
    <dgm:pt modelId="{3CC38150-3F1B-4FB1-AB09-25E906DBA6C1}" type="parTrans" cxnId="{B7299AA5-7B7A-4D35-86D0-2C97391A7EC5}">
      <dgm:prSet/>
      <dgm:spPr/>
      <dgm:t>
        <a:bodyPr/>
        <a:lstStyle/>
        <a:p>
          <a:endParaRPr lang="en-US"/>
        </a:p>
      </dgm:t>
    </dgm:pt>
    <dgm:pt modelId="{E22F4B79-390C-4368-B8D6-E36FD15090AA}" type="sibTrans" cxnId="{B7299AA5-7B7A-4D35-86D0-2C97391A7EC5}">
      <dgm:prSet/>
      <dgm:spPr/>
      <dgm:t>
        <a:bodyPr/>
        <a:lstStyle/>
        <a:p>
          <a:endParaRPr lang="en-US"/>
        </a:p>
      </dgm:t>
    </dgm:pt>
    <dgm:pt modelId="{F91940FF-B27B-4C9D-B690-F9DDF83E4BD9}">
      <dgm:prSet/>
      <dgm:spPr/>
      <dgm:t>
        <a:bodyPr/>
        <a:lstStyle/>
        <a:p>
          <a:r>
            <a:rPr lang="en-US" dirty="0"/>
            <a:t>Is the symbol used in normal course of commercial trade? (TM)</a:t>
          </a:r>
        </a:p>
      </dgm:t>
    </dgm:pt>
    <dgm:pt modelId="{5C80E686-A4B8-452E-A89C-5E0831DD0047}" type="parTrans" cxnId="{590A96FC-B0BE-4585-9D44-B90B32B4336B}">
      <dgm:prSet/>
      <dgm:spPr/>
      <dgm:t>
        <a:bodyPr/>
        <a:lstStyle/>
        <a:p>
          <a:endParaRPr lang="en-US"/>
        </a:p>
      </dgm:t>
    </dgm:pt>
    <dgm:pt modelId="{A7A4A6D7-801F-41D7-ABB9-695ADC05E49D}" type="sibTrans" cxnId="{590A96FC-B0BE-4585-9D44-B90B32B4336B}">
      <dgm:prSet/>
      <dgm:spPr/>
      <dgm:t>
        <a:bodyPr/>
        <a:lstStyle/>
        <a:p>
          <a:endParaRPr lang="en-US"/>
        </a:p>
      </dgm:t>
    </dgm:pt>
    <dgm:pt modelId="{0D67C878-5B02-42DC-B99E-74A9D3DEAC5B}" type="pres">
      <dgm:prSet presAssocID="{F312EE2E-6FDD-45D9-A851-F570C4A58EFA}" presName="linear" presStyleCnt="0">
        <dgm:presLayoutVars>
          <dgm:animLvl val="lvl"/>
          <dgm:resizeHandles val="exact"/>
        </dgm:presLayoutVars>
      </dgm:prSet>
      <dgm:spPr/>
    </dgm:pt>
    <dgm:pt modelId="{92405AAB-A5A6-4EC1-9498-74341F85CC7F}" type="pres">
      <dgm:prSet presAssocID="{0B4C7C62-0632-48DD-9B1F-04349431C3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6D953F-800F-4CAF-ADE6-4B23CD35FB6F}" type="pres">
      <dgm:prSet presAssocID="{98CC8BEB-EEF6-43F3-9C67-2E6D4B3DFB58}" presName="spacer" presStyleCnt="0"/>
      <dgm:spPr/>
    </dgm:pt>
    <dgm:pt modelId="{9C19952C-5CF8-47EC-9AC9-347157B00FDA}" type="pres">
      <dgm:prSet presAssocID="{6EEF68C5-8A4B-42DA-B2A2-8BA33C0EEA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1A248E-0C71-45BF-BE1A-93B3A4695C27}" type="pres">
      <dgm:prSet presAssocID="{830BF2C4-615B-41AE-ABB5-6A790E2C81B4}" presName="spacer" presStyleCnt="0"/>
      <dgm:spPr/>
    </dgm:pt>
    <dgm:pt modelId="{F096BDB5-8E05-4D7C-9F6B-82A021BDD16C}" type="pres">
      <dgm:prSet presAssocID="{EEE66574-DB99-4351-8B1D-452AB2269F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B42E24-C7C6-4515-A66E-18E3604C8C8E}" type="pres">
      <dgm:prSet presAssocID="{B63E597B-66C3-4032-BF32-7E31DF57A4C7}" presName="spacer" presStyleCnt="0"/>
      <dgm:spPr/>
    </dgm:pt>
    <dgm:pt modelId="{0558D4EA-6BFB-4762-946C-59DF15C5938E}" type="pres">
      <dgm:prSet presAssocID="{EF13124F-CAE2-42D8-A64D-B91D20DC7E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B75778-B799-485A-BD44-541CC75F63BE}" type="pres">
      <dgm:prSet presAssocID="{E22F4B79-390C-4368-B8D6-E36FD15090AA}" presName="spacer" presStyleCnt="0"/>
      <dgm:spPr/>
    </dgm:pt>
    <dgm:pt modelId="{AA2EB35F-A048-4E5C-84E6-EA93DB4B03F1}" type="pres">
      <dgm:prSet presAssocID="{F91940FF-B27B-4C9D-B690-F9DDF83E4BD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61250E-57FD-4FD7-9A9C-4044DFCED56C}" srcId="{F312EE2E-6FDD-45D9-A851-F570C4A58EFA}" destId="{0B4C7C62-0632-48DD-9B1F-04349431C3BE}" srcOrd="0" destOrd="0" parTransId="{847AECEE-CF92-4CCB-90D9-9FC892F0A9C8}" sibTransId="{98CC8BEB-EEF6-43F3-9C67-2E6D4B3DFB58}"/>
    <dgm:cxn modelId="{382A6C19-0A12-4630-9560-AEFDFA20EDC3}" type="presOf" srcId="{F91940FF-B27B-4C9D-B690-F9DDF83E4BD9}" destId="{AA2EB35F-A048-4E5C-84E6-EA93DB4B03F1}" srcOrd="0" destOrd="0" presId="urn:microsoft.com/office/officeart/2005/8/layout/vList2"/>
    <dgm:cxn modelId="{31878831-DF64-4478-B809-6955E4D0B20F}" srcId="{F312EE2E-6FDD-45D9-A851-F570C4A58EFA}" destId="{EEE66574-DB99-4351-8B1D-452AB2269F1D}" srcOrd="2" destOrd="0" parTransId="{A47979EF-ADB6-49A3-BC51-BFF15468531F}" sibTransId="{B63E597B-66C3-4032-BF32-7E31DF57A4C7}"/>
    <dgm:cxn modelId="{85741369-9CE2-4985-A530-93FAF26BD0F9}" type="presOf" srcId="{0B4C7C62-0632-48DD-9B1F-04349431C3BE}" destId="{92405AAB-A5A6-4EC1-9498-74341F85CC7F}" srcOrd="0" destOrd="0" presId="urn:microsoft.com/office/officeart/2005/8/layout/vList2"/>
    <dgm:cxn modelId="{2550184D-0CF8-45EF-A242-CBE518044F61}" type="presOf" srcId="{F312EE2E-6FDD-45D9-A851-F570C4A58EFA}" destId="{0D67C878-5B02-42DC-B99E-74A9D3DEAC5B}" srcOrd="0" destOrd="0" presId="urn:microsoft.com/office/officeart/2005/8/layout/vList2"/>
    <dgm:cxn modelId="{DFCC317E-B14E-4B52-A93B-C5AACC16A16A}" type="presOf" srcId="{EF13124F-CAE2-42D8-A64D-B91D20DC7EB7}" destId="{0558D4EA-6BFB-4762-946C-59DF15C5938E}" srcOrd="0" destOrd="0" presId="urn:microsoft.com/office/officeart/2005/8/layout/vList2"/>
    <dgm:cxn modelId="{B7299AA5-7B7A-4D35-86D0-2C97391A7EC5}" srcId="{F312EE2E-6FDD-45D9-A851-F570C4A58EFA}" destId="{EF13124F-CAE2-42D8-A64D-B91D20DC7EB7}" srcOrd="3" destOrd="0" parTransId="{3CC38150-3F1B-4FB1-AB09-25E906DBA6C1}" sibTransId="{E22F4B79-390C-4368-B8D6-E36FD15090AA}"/>
    <dgm:cxn modelId="{F1F4BEAA-F09C-42DF-AF38-78042431BDD5}" type="presOf" srcId="{6EEF68C5-8A4B-42DA-B2A2-8BA33C0EEABC}" destId="{9C19952C-5CF8-47EC-9AC9-347157B00FDA}" srcOrd="0" destOrd="0" presId="urn:microsoft.com/office/officeart/2005/8/layout/vList2"/>
    <dgm:cxn modelId="{F25DC9AC-90F4-4D71-A2C6-151569C2B5DD}" type="presOf" srcId="{EEE66574-DB99-4351-8B1D-452AB2269F1D}" destId="{F096BDB5-8E05-4D7C-9F6B-82A021BDD16C}" srcOrd="0" destOrd="0" presId="urn:microsoft.com/office/officeart/2005/8/layout/vList2"/>
    <dgm:cxn modelId="{E77CEFEE-1793-4FF4-9800-B885BF115995}" srcId="{F312EE2E-6FDD-45D9-A851-F570C4A58EFA}" destId="{6EEF68C5-8A4B-42DA-B2A2-8BA33C0EEABC}" srcOrd="1" destOrd="0" parTransId="{8324F36D-CA94-44E8-BC10-AD591734AED8}" sibTransId="{830BF2C4-615B-41AE-ABB5-6A790E2C81B4}"/>
    <dgm:cxn modelId="{590A96FC-B0BE-4585-9D44-B90B32B4336B}" srcId="{F312EE2E-6FDD-45D9-A851-F570C4A58EFA}" destId="{F91940FF-B27B-4C9D-B690-F9DDF83E4BD9}" srcOrd="4" destOrd="0" parTransId="{5C80E686-A4B8-452E-A89C-5E0831DD0047}" sibTransId="{A7A4A6D7-801F-41D7-ABB9-695ADC05E49D}"/>
    <dgm:cxn modelId="{CD0772B9-0CC4-468A-9343-83B34BD5D76B}" type="presParOf" srcId="{0D67C878-5B02-42DC-B99E-74A9D3DEAC5B}" destId="{92405AAB-A5A6-4EC1-9498-74341F85CC7F}" srcOrd="0" destOrd="0" presId="urn:microsoft.com/office/officeart/2005/8/layout/vList2"/>
    <dgm:cxn modelId="{4CC99998-2AEC-427A-B3B5-E91E4A41849F}" type="presParOf" srcId="{0D67C878-5B02-42DC-B99E-74A9D3DEAC5B}" destId="{766D953F-800F-4CAF-ADE6-4B23CD35FB6F}" srcOrd="1" destOrd="0" presId="urn:microsoft.com/office/officeart/2005/8/layout/vList2"/>
    <dgm:cxn modelId="{9EB0F463-373E-42D5-8F69-2126D024AEB3}" type="presParOf" srcId="{0D67C878-5B02-42DC-B99E-74A9D3DEAC5B}" destId="{9C19952C-5CF8-47EC-9AC9-347157B00FDA}" srcOrd="2" destOrd="0" presId="urn:microsoft.com/office/officeart/2005/8/layout/vList2"/>
    <dgm:cxn modelId="{03A9ABB4-F99E-4F03-84BF-5B9C41BB62E9}" type="presParOf" srcId="{0D67C878-5B02-42DC-B99E-74A9D3DEAC5B}" destId="{491A248E-0C71-45BF-BE1A-93B3A4695C27}" srcOrd="3" destOrd="0" presId="urn:microsoft.com/office/officeart/2005/8/layout/vList2"/>
    <dgm:cxn modelId="{E41EFE9A-9DFE-4980-B785-8BF6348652E6}" type="presParOf" srcId="{0D67C878-5B02-42DC-B99E-74A9D3DEAC5B}" destId="{F096BDB5-8E05-4D7C-9F6B-82A021BDD16C}" srcOrd="4" destOrd="0" presId="urn:microsoft.com/office/officeart/2005/8/layout/vList2"/>
    <dgm:cxn modelId="{A35F2B00-167F-4671-8D30-7AA48DDF1FAC}" type="presParOf" srcId="{0D67C878-5B02-42DC-B99E-74A9D3DEAC5B}" destId="{FFB42E24-C7C6-4515-A66E-18E3604C8C8E}" srcOrd="5" destOrd="0" presId="urn:microsoft.com/office/officeart/2005/8/layout/vList2"/>
    <dgm:cxn modelId="{0E1856E8-C656-4A99-9350-64E6ED7486AB}" type="presParOf" srcId="{0D67C878-5B02-42DC-B99E-74A9D3DEAC5B}" destId="{0558D4EA-6BFB-4762-946C-59DF15C5938E}" srcOrd="6" destOrd="0" presId="urn:microsoft.com/office/officeart/2005/8/layout/vList2"/>
    <dgm:cxn modelId="{65A489EB-11B3-4362-8CB4-8AE0AA8D17B7}" type="presParOf" srcId="{0D67C878-5B02-42DC-B99E-74A9D3DEAC5B}" destId="{7DB75778-B799-485A-BD44-541CC75F63BE}" srcOrd="7" destOrd="0" presId="urn:microsoft.com/office/officeart/2005/8/layout/vList2"/>
    <dgm:cxn modelId="{AE597525-ED71-4223-A6F9-BE3B25FD588E}" type="presParOf" srcId="{0D67C878-5B02-42DC-B99E-74A9D3DEAC5B}" destId="{AA2EB35F-A048-4E5C-84E6-EA93DB4B03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3CE58-A6CD-4A15-820C-BC566320A52D}">
      <dsp:nvSpPr>
        <dsp:cNvPr id="0" name=""/>
        <dsp:cNvSpPr/>
      </dsp:nvSpPr>
      <dsp:spPr>
        <a:xfrm>
          <a:off x="831201" y="768014"/>
          <a:ext cx="877078" cy="877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B3870-EDD1-4055-AF79-2A2E5CA0ECF5}">
      <dsp:nvSpPr>
        <dsp:cNvPr id="0" name=""/>
        <dsp:cNvSpPr/>
      </dsp:nvSpPr>
      <dsp:spPr>
        <a:xfrm>
          <a:off x="873" y="1824598"/>
          <a:ext cx="2505937" cy="3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 trademark</a:t>
          </a:r>
        </a:p>
      </dsp:txBody>
      <dsp:txXfrm>
        <a:off x="873" y="1824598"/>
        <a:ext cx="2505937" cy="375890"/>
      </dsp:txXfrm>
    </dsp:sp>
    <dsp:sp modelId="{9A591618-0D5E-4E79-BB33-18AAE27586C0}">
      <dsp:nvSpPr>
        <dsp:cNvPr id="0" name=""/>
        <dsp:cNvSpPr/>
      </dsp:nvSpPr>
      <dsp:spPr>
        <a:xfrm>
          <a:off x="4606" y="2352515"/>
          <a:ext cx="2505937" cy="88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Protects goods and services of one business from another. It acts as a source identifier.</a:t>
          </a:r>
        </a:p>
      </dsp:txBody>
      <dsp:txXfrm>
        <a:off x="4606" y="2352515"/>
        <a:ext cx="2505937" cy="887625"/>
      </dsp:txXfrm>
    </dsp:sp>
    <dsp:sp modelId="{282E6F50-0B46-484A-A752-BDF2E1DA18E0}">
      <dsp:nvSpPr>
        <dsp:cNvPr id="0" name=""/>
        <dsp:cNvSpPr/>
      </dsp:nvSpPr>
      <dsp:spPr>
        <a:xfrm>
          <a:off x="3702687" y="768014"/>
          <a:ext cx="877078" cy="877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6FCDF-BCCD-44B7-8549-5C49C8BA7FA7}">
      <dsp:nvSpPr>
        <dsp:cNvPr id="0" name=""/>
        <dsp:cNvSpPr/>
      </dsp:nvSpPr>
      <dsp:spPr>
        <a:xfrm>
          <a:off x="2949083" y="1824598"/>
          <a:ext cx="2505937" cy="3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 patent</a:t>
          </a:r>
        </a:p>
      </dsp:txBody>
      <dsp:txXfrm>
        <a:off x="2949083" y="1824598"/>
        <a:ext cx="2505937" cy="375890"/>
      </dsp:txXfrm>
    </dsp:sp>
    <dsp:sp modelId="{1DC60594-62E7-4766-8235-5BE0E1E80941}">
      <dsp:nvSpPr>
        <dsp:cNvPr id="0" name=""/>
        <dsp:cNvSpPr/>
      </dsp:nvSpPr>
      <dsp:spPr>
        <a:xfrm>
          <a:off x="2949083" y="2352515"/>
          <a:ext cx="2505937" cy="88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protects novel and original inventions</a:t>
          </a:r>
        </a:p>
      </dsp:txBody>
      <dsp:txXfrm>
        <a:off x="2949083" y="2352515"/>
        <a:ext cx="2505937" cy="887625"/>
      </dsp:txXfrm>
    </dsp:sp>
    <dsp:sp modelId="{9DE066CE-B479-4E6F-ABBF-AAEE481BE221}">
      <dsp:nvSpPr>
        <dsp:cNvPr id="0" name=""/>
        <dsp:cNvSpPr/>
      </dsp:nvSpPr>
      <dsp:spPr>
        <a:xfrm>
          <a:off x="6707989" y="955621"/>
          <a:ext cx="877078" cy="877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822FB-ADE7-45BF-9CAA-1FF446E4B757}">
      <dsp:nvSpPr>
        <dsp:cNvPr id="0" name=""/>
        <dsp:cNvSpPr/>
      </dsp:nvSpPr>
      <dsp:spPr>
        <a:xfrm>
          <a:off x="5893560" y="1930934"/>
          <a:ext cx="2505937" cy="3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 copyright</a:t>
          </a:r>
        </a:p>
      </dsp:txBody>
      <dsp:txXfrm>
        <a:off x="5893560" y="1930934"/>
        <a:ext cx="2505937" cy="375890"/>
      </dsp:txXfrm>
    </dsp:sp>
    <dsp:sp modelId="{30B986B2-8EBC-4A4F-AA6B-D771E1998A02}">
      <dsp:nvSpPr>
        <dsp:cNvPr id="0" name=""/>
        <dsp:cNvSpPr/>
      </dsp:nvSpPr>
      <dsp:spPr>
        <a:xfrm>
          <a:off x="5893560" y="2448494"/>
          <a:ext cx="2505937" cy="88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protects original, fixed works (literary, artistic, sound recording, performance) that have clear authors</a:t>
          </a:r>
        </a:p>
      </dsp:txBody>
      <dsp:txXfrm>
        <a:off x="5893560" y="2448494"/>
        <a:ext cx="2505937" cy="887625"/>
      </dsp:txXfrm>
    </dsp:sp>
    <dsp:sp modelId="{ABCE6E31-930D-4686-B308-27D3583A8AA9}">
      <dsp:nvSpPr>
        <dsp:cNvPr id="0" name=""/>
        <dsp:cNvSpPr/>
      </dsp:nvSpPr>
      <dsp:spPr>
        <a:xfrm>
          <a:off x="9652466" y="955621"/>
          <a:ext cx="877078" cy="877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13E43-CD25-458F-8EAA-BCC9B5BAE904}">
      <dsp:nvSpPr>
        <dsp:cNvPr id="0" name=""/>
        <dsp:cNvSpPr/>
      </dsp:nvSpPr>
      <dsp:spPr>
        <a:xfrm>
          <a:off x="8838036" y="1930934"/>
          <a:ext cx="2505937" cy="375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an industrial design</a:t>
          </a:r>
        </a:p>
      </dsp:txBody>
      <dsp:txXfrm>
        <a:off x="8838036" y="1930934"/>
        <a:ext cx="2505937" cy="375890"/>
      </dsp:txXfrm>
    </dsp:sp>
    <dsp:sp modelId="{A1D5F2E2-7DBA-4A25-930D-DEAE86076D6C}">
      <dsp:nvSpPr>
        <dsp:cNvPr id="0" name=""/>
        <dsp:cNvSpPr/>
      </dsp:nvSpPr>
      <dsp:spPr>
        <a:xfrm>
          <a:off x="8841770" y="2466477"/>
          <a:ext cx="2505937" cy="88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Protects the appearance of a product that is produced in quantity of 50+</a:t>
          </a:r>
        </a:p>
      </dsp:txBody>
      <dsp:txXfrm>
        <a:off x="8841770" y="2466477"/>
        <a:ext cx="2505937" cy="88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05AAB-A5A6-4EC1-9498-74341F85CC7F}">
      <dsp:nvSpPr>
        <dsp:cNvPr id="0" name=""/>
        <dsp:cNvSpPr/>
      </dsp:nvSpPr>
      <dsp:spPr>
        <a:xfrm>
          <a:off x="0" y="39448"/>
          <a:ext cx="58658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it collective or individual right? (CR, P, TM)</a:t>
          </a:r>
        </a:p>
      </dsp:txBody>
      <dsp:txXfrm>
        <a:off x="38784" y="78232"/>
        <a:ext cx="5788265" cy="716935"/>
      </dsp:txXfrm>
    </dsp:sp>
    <dsp:sp modelId="{9C19952C-5CF8-47EC-9AC9-347157B00FDA}">
      <dsp:nvSpPr>
        <dsp:cNvPr id="0" name=""/>
        <dsp:cNvSpPr/>
      </dsp:nvSpPr>
      <dsp:spPr>
        <a:xfrm>
          <a:off x="0" y="891551"/>
          <a:ext cx="58658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knowledge or expression from generations ago or new? (P, PBR, ID)</a:t>
          </a:r>
        </a:p>
      </dsp:txBody>
      <dsp:txXfrm>
        <a:off x="38784" y="930335"/>
        <a:ext cx="5788265" cy="716935"/>
      </dsp:txXfrm>
    </dsp:sp>
    <dsp:sp modelId="{F096BDB5-8E05-4D7C-9F6B-82A021BDD16C}">
      <dsp:nvSpPr>
        <dsp:cNvPr id="0" name=""/>
        <dsp:cNvSpPr/>
      </dsp:nvSpPr>
      <dsp:spPr>
        <a:xfrm>
          <a:off x="0" y="1743654"/>
          <a:ext cx="58658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Is the expression fixed? (CR)</a:t>
          </a:r>
        </a:p>
      </dsp:txBody>
      <dsp:txXfrm>
        <a:off x="38784" y="1782438"/>
        <a:ext cx="5788265" cy="716935"/>
      </dsp:txXfrm>
    </dsp:sp>
    <dsp:sp modelId="{0558D4EA-6BFB-4762-946C-59DF15C5938E}">
      <dsp:nvSpPr>
        <dsp:cNvPr id="0" name=""/>
        <dsp:cNvSpPr/>
      </dsp:nvSpPr>
      <dsp:spPr>
        <a:xfrm>
          <a:off x="0" y="2595758"/>
          <a:ext cx="58658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expression a style? (CR)</a:t>
          </a:r>
        </a:p>
      </dsp:txBody>
      <dsp:txXfrm>
        <a:off x="38784" y="2634542"/>
        <a:ext cx="5788265" cy="716935"/>
      </dsp:txXfrm>
    </dsp:sp>
    <dsp:sp modelId="{AA2EB35F-A048-4E5C-84E6-EA93DB4B03F1}">
      <dsp:nvSpPr>
        <dsp:cNvPr id="0" name=""/>
        <dsp:cNvSpPr/>
      </dsp:nvSpPr>
      <dsp:spPr>
        <a:xfrm>
          <a:off x="0" y="3447861"/>
          <a:ext cx="58658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symbol used in normal course of commercial trade? (TM)</a:t>
          </a:r>
        </a:p>
      </dsp:txBody>
      <dsp:txXfrm>
        <a:off x="38784" y="3486645"/>
        <a:ext cx="5788265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8F04-2EC9-4A39-9F11-1A0790246090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62AE-8A8B-4433-ADA6-C4F51864F2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0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98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62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83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75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70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69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51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82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am a member of the Gwich’in Fort McPherson Band. I grew up outside of the community in the 90s and early 2000s just before Reconciliation became a buzz word. My mother is Gwich’in, and my father is a settler. I am on my journey to reconnect, understand, and learn about my Gwich’in community, and others. Since becoming an intellectual property law lawyer in 2018, I have strived and continue to strive to use my privileged position to shift how the Canadian IP profession treats IK/TK and CE and advocate for acknowledging and respecting Indigenous laws and practices that have evolved since time immemorial.</a:t>
            </a:r>
            <a:endParaRPr lang="en-CA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26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85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0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52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158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89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362AE-8A8B-4433-ADA6-C4F51864F22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07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0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0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86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77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44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29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10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2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15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85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7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1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2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53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8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71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F8E102-B80B-4C6F-B1B6-CE50D55D177E}" type="datetimeFigureOut">
              <a:rPr lang="en-CA" smtClean="0"/>
              <a:t>2025-05-20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7670-FE2E-4387-BF45-84491CF11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88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umanrights.ca/exhibition/the-witness-blanket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rstpeopleslaw.com/who-we-are/bruce-mcivor" TargetMode="External"/><Relationship Id="rId3" Type="http://schemas.openxmlformats.org/officeDocument/2006/relationships/hyperlink" Target="https://millertiterle.com/team/merle-alexander/" TargetMode="External"/><Relationship Id="rId7" Type="http://schemas.openxmlformats.org/officeDocument/2006/relationships/hyperlink" Target="https://www.tdslaw.com/lawyers/shoshanna-pau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n.ca/about-us/" TargetMode="External"/><Relationship Id="rId5" Type="http://schemas.openxmlformats.org/officeDocument/2006/relationships/hyperlink" Target="https://www.nncfirm.ca/legal-team/scott-robertson/" TargetMode="External"/><Relationship Id="rId4" Type="http://schemas.openxmlformats.org/officeDocument/2006/relationships/hyperlink" Target="https://jfklaw.ca/team/sara-mainville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eika@pillarip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47F033C-DE60-EB48-3753-D7DF0BDE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1" b="9482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4C24F-B9C1-23DD-871C-250ADEA85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chemeClr val="tx1"/>
                </a:solidFill>
              </a:rPr>
              <a:t>The Protection of Indigenous Knowledge and Cultural Expressions in Canada.</a:t>
            </a:r>
            <a:endParaRPr lang="en-CA" sz="56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CDE83-AE27-9F57-7259-80EC4721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Meika Ellis – pillar IP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C9A4C-495B-F247-0378-C12374D3FDDF}"/>
              </a:ext>
            </a:extLst>
          </p:cNvPr>
          <p:cNvSpPr txBox="1"/>
          <p:nvPr/>
        </p:nvSpPr>
        <p:spPr>
          <a:xfrm>
            <a:off x="5231958" y="6347980"/>
            <a:ext cx="68440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200" dirty="0"/>
              <a:t>*Background image is of a pair of Auntie Eileen’s moccasins</a:t>
            </a:r>
          </a:p>
        </p:txBody>
      </p:sp>
    </p:spTree>
    <p:extLst>
      <p:ext uri="{BB962C8B-B14F-4D97-AF65-F5344CB8AC3E}">
        <p14:creationId xmlns:p14="http://schemas.microsoft.com/office/powerpoint/2010/main" val="130354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holding a sign and standing in front of a podium&#10;&#10;AI-generated content may be incorrect.">
            <a:extLst>
              <a:ext uri="{FF2B5EF4-FFF2-40B4-BE49-F238E27FC236}">
                <a16:creationId xmlns:a16="http://schemas.microsoft.com/office/drawing/2014/main" id="{A4976229-53EB-77A5-5E20-BD7F2C7A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r="44915"/>
          <a:stretch>
            <a:fillRect/>
          </a:stretch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5FE7ED-2ED8-65B6-8864-7AAA7654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807" y="1799525"/>
            <a:ext cx="6114743" cy="3817088"/>
          </a:xfrm>
        </p:spPr>
        <p:txBody>
          <a:bodyPr>
            <a:normAutofit/>
          </a:bodyPr>
          <a:lstStyle/>
          <a:p>
            <a:r>
              <a:rPr lang="en-US" altLang="en-US" sz="2500" dirty="0"/>
              <a:t>Legislation, like the </a:t>
            </a:r>
            <a:r>
              <a:rPr lang="en-US" altLang="en-US" sz="2500" i="1" dirty="0"/>
              <a:t>Copyright Act</a:t>
            </a:r>
            <a:r>
              <a:rPr lang="en-US" altLang="en-US" sz="2500" dirty="0"/>
              <a:t>, </a:t>
            </a:r>
            <a:r>
              <a:rPr lang="en-US" altLang="en-US" sz="2500" i="1" dirty="0"/>
              <a:t>Trademarks Act </a:t>
            </a:r>
            <a:r>
              <a:rPr lang="en-US" altLang="en-US" sz="2500" dirty="0"/>
              <a:t>and </a:t>
            </a:r>
            <a:r>
              <a:rPr lang="en-US" altLang="en-US" sz="2500" i="1" dirty="0"/>
              <a:t>Patents Act </a:t>
            </a:r>
            <a:r>
              <a:rPr lang="en-US" altLang="en-US" sz="2500" dirty="0"/>
              <a:t>must be consistent with Canada’s </a:t>
            </a:r>
            <a:r>
              <a:rPr lang="en-US" altLang="en-US" sz="2500" i="1" dirty="0"/>
              <a:t>Constitution</a:t>
            </a:r>
            <a:r>
              <a:rPr lang="en-US" altLang="en-US" sz="2500" dirty="0"/>
              <a:t> including</a:t>
            </a:r>
            <a:r>
              <a:rPr lang="en-US" altLang="en-US" sz="2500" i="1" dirty="0"/>
              <a:t> </a:t>
            </a:r>
            <a:r>
              <a:rPr lang="en-US" altLang="en-US" sz="2500" dirty="0"/>
              <a:t>Aboriginal and Treaty rights 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1200" dirty="0"/>
              <a:t>(Marie Battiste and </a:t>
            </a:r>
            <a:r>
              <a:rPr lang="en-US" altLang="en-US" sz="1200" dirty="0" err="1"/>
              <a:t>Sa’ke’j</a:t>
            </a:r>
            <a:r>
              <a:rPr lang="en-US" altLang="en-US" sz="1200" dirty="0"/>
              <a:t> Youngblood Henderson)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CA" altLang="en-US" sz="2500" dirty="0"/>
              <a:t>Maliseet tapes example shows that’s not the case</a:t>
            </a:r>
            <a:endParaRPr lang="en-US" altLang="en-US" sz="25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F3A26-07F8-2CEF-CAC0-5D79B141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2818"/>
            <a:ext cx="4905955" cy="414723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Image: The Aquinian, Shaw Goff, Feb 21, 2017, online: https://theaquinian.net/prof-upholds-maliseet-stories-language-new-book/</a:t>
            </a:r>
          </a:p>
        </p:txBody>
      </p:sp>
    </p:spTree>
    <p:extLst>
      <p:ext uri="{BB962C8B-B14F-4D97-AF65-F5344CB8AC3E}">
        <p14:creationId xmlns:p14="http://schemas.microsoft.com/office/powerpoint/2010/main" val="74393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F345-AD35-65B3-1B47-4E6EDCE4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38" y="2728735"/>
            <a:ext cx="7904123" cy="1400530"/>
          </a:xfrm>
        </p:spPr>
        <p:txBody>
          <a:bodyPr/>
          <a:lstStyle/>
          <a:p>
            <a:pPr algn="ctr"/>
            <a:r>
              <a:rPr lang="en-US" sz="4400" b="1" dirty="0"/>
              <a:t>3. </a:t>
            </a:r>
            <a:r>
              <a:rPr lang="en-US" sz="4400" dirty="0"/>
              <a:t>IP Profession’s response to </a:t>
            </a:r>
            <a:r>
              <a:rPr lang="en-US" sz="4400" b="1" dirty="0"/>
              <a:t>WIPO IGC Treaty</a:t>
            </a:r>
            <a:br>
              <a:rPr lang="en-US" sz="4400" b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700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77CFD12-C5E7-354F-B755-9ACF627B1B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70" y="643467"/>
            <a:ext cx="105612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019D9-B1F2-B147-157F-82549B3E7A3D}"/>
              </a:ext>
            </a:extLst>
          </p:cNvPr>
          <p:cNvSpPr txBox="1"/>
          <p:nvPr/>
        </p:nvSpPr>
        <p:spPr>
          <a:xfrm>
            <a:off x="6804228" y="6477000"/>
            <a:ext cx="52260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https://www.wipo.int/edocs/mdocs/tk/en/gratk_dc/gratk_dc_3.pdf</a:t>
            </a:r>
          </a:p>
        </p:txBody>
      </p:sp>
    </p:spTree>
    <p:extLst>
      <p:ext uri="{BB962C8B-B14F-4D97-AF65-F5344CB8AC3E}">
        <p14:creationId xmlns:p14="http://schemas.microsoft.com/office/powerpoint/2010/main" val="213316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9BC2-6B36-C359-8E3A-1BE5441B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371" y="2669358"/>
            <a:ext cx="7267257" cy="1400530"/>
          </a:xfrm>
        </p:spPr>
        <p:txBody>
          <a:bodyPr/>
          <a:lstStyle/>
          <a:p>
            <a:pPr algn="ctr"/>
            <a:r>
              <a:rPr lang="en-US" sz="4400" b="1" dirty="0"/>
              <a:t>4. Alternative approaches </a:t>
            </a:r>
            <a:r>
              <a:rPr lang="en-US" sz="4400" dirty="0"/>
              <a:t>to protect IK/TK&amp;CE</a:t>
            </a:r>
            <a:br>
              <a:rPr lang="en-CA" sz="4400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02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C540A-1CBC-4EBC-9EDD-E54C8794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Tailored Agreements and the Witness Blanket</a:t>
            </a:r>
            <a:endParaRPr lang="en-CA" dirty="0">
              <a:solidFill>
                <a:srgbClr val="EBEBEB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555D9F-C2F9-02BB-5378-32C4BE1E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93" y="5447416"/>
            <a:ext cx="6188189" cy="1240464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+mn-lt"/>
              </a:rPr>
              <a:t>Image: CMHR, Jessica Sigurdson (online: </a:t>
            </a:r>
            <a:r>
              <a:rPr lang="en-US" altLang="en-US" sz="2000" dirty="0">
                <a:latin typeface="+mn-lt"/>
                <a:hlinkClick r:id="rId4"/>
              </a:rPr>
              <a:t>https://humanrights.ca/exhibition/the-witness-blanket</a:t>
            </a:r>
            <a:r>
              <a:rPr lang="en-US" altLang="en-US" sz="2000" dirty="0">
                <a:latin typeface="+mn-lt"/>
              </a:rPr>
              <a:t>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splay of various pieces of art&#10;&#10;AI-generated content may be incorrect.">
            <a:extLst>
              <a:ext uri="{FF2B5EF4-FFF2-40B4-BE49-F238E27FC236}">
                <a16:creationId xmlns:a16="http://schemas.microsoft.com/office/drawing/2014/main" id="{3681C9AA-A6E8-0B04-1BD8-D156A4A5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r="35478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029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6E94A7-7B82-CFA2-8BC1-8E1E6008A89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53143" y="1645920"/>
            <a:ext cx="3522879" cy="44708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b="1" dirty="0">
                <a:solidFill>
                  <a:srgbClr val="FFFFFF"/>
                </a:solidFill>
              </a:rPr>
              <a:t>Sample of </a:t>
            </a:r>
            <a:r>
              <a:rPr lang="en-CA" altLang="en-US" b="1" dirty="0">
                <a:solidFill>
                  <a:srgbClr val="FFFFFF"/>
                </a:solidFill>
              </a:rPr>
              <a:t>Brilliant Indigenous Legal Minds in Canada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21161-A8D5-6DCA-C403-2870EB154B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b="1"/>
              <a:t>Merle Alexander, </a:t>
            </a:r>
            <a:r>
              <a:rPr lang="en-US" sz="1500" b="1">
                <a:hlinkClick r:id="rId3"/>
              </a:rPr>
              <a:t>MillerTiterle + Co </a:t>
            </a:r>
            <a:r>
              <a:rPr lang="en-US" sz="1500"/>
              <a:t>(Indigenous resource law; empowering Nations through title and rights affirmation, sustainable economic development, and environmental conservation)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500" b="1"/>
              <a:t>Sara </a:t>
            </a:r>
            <a:r>
              <a:rPr lang="en-CA" sz="1500" b="1" err="1"/>
              <a:t>Mainville</a:t>
            </a:r>
            <a:r>
              <a:rPr lang="en-CA" sz="1500" b="1"/>
              <a:t>, </a:t>
            </a:r>
            <a:r>
              <a:rPr lang="en-CA" sz="1500" b="1">
                <a:hlinkClick r:id="rId4"/>
              </a:rPr>
              <a:t>JFK Law </a:t>
            </a:r>
            <a:r>
              <a:rPr lang="en-CA" sz="1500"/>
              <a:t>(works within Indigenous legal orders on Self-government/determination, advancing treaty implementation, law making within Indigenous legal orders, Indigenous IP/Copyright)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500" b="1"/>
              <a:t>Scott Robertson, </a:t>
            </a:r>
            <a:r>
              <a:rPr lang="en-CA" sz="1500" b="1">
                <a:hlinkClick r:id="rId5"/>
              </a:rPr>
              <a:t>Nahwegahbow </a:t>
            </a:r>
            <a:r>
              <a:rPr lang="en-CA" sz="1500" b="1" err="1">
                <a:hlinkClick r:id="rId5"/>
              </a:rPr>
              <a:t>Corbiere</a:t>
            </a:r>
            <a:r>
              <a:rPr lang="en-CA" sz="1500" b="1">
                <a:hlinkClick r:id="rId5"/>
              </a:rPr>
              <a:t> </a:t>
            </a:r>
            <a:r>
              <a:rPr lang="en-CA" sz="1500"/>
              <a:t>(Certified specialist on Indigenous legal issues)</a:t>
            </a:r>
            <a:endParaRPr lang="en-US" sz="1500" b="1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500" b="1"/>
              <a:t>Stuart Wuttke, </a:t>
            </a:r>
            <a:r>
              <a:rPr lang="en-CA" sz="1500" b="1">
                <a:hlinkClick r:id="rId6"/>
              </a:rPr>
              <a:t>Assembly of First Nations </a:t>
            </a:r>
            <a:r>
              <a:rPr lang="en-CA" sz="1500"/>
              <a:t>(</a:t>
            </a:r>
            <a:r>
              <a:rPr lang="en-US" sz="1500"/>
              <a:t>Advancing First Nations Inherent and Treaty Rights</a:t>
            </a:r>
            <a:r>
              <a:rPr lang="en-CA" sz="150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500" b="1"/>
              <a:t>Shoshanna Paul, </a:t>
            </a:r>
            <a:r>
              <a:rPr lang="en-CA" sz="1500" b="1">
                <a:hlinkClick r:id="rId7"/>
              </a:rPr>
              <a:t>Thompson Dorfman Sweatman </a:t>
            </a:r>
            <a:r>
              <a:rPr lang="en-CA" sz="1500"/>
              <a:t>(Aboriginal, labour, and employment, and IP law)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500" b="1"/>
              <a:t>Bruce McIvor</a:t>
            </a:r>
            <a:r>
              <a:rPr lang="en-CA" sz="1500"/>
              <a:t>, </a:t>
            </a:r>
            <a:r>
              <a:rPr lang="en-CA" sz="1500" b="1">
                <a:hlinkClick r:id="rId8"/>
              </a:rPr>
              <a:t>First Peoples Law Corporation </a:t>
            </a:r>
            <a:r>
              <a:rPr lang="en-CA" sz="1500"/>
              <a:t>(Metis lawyer and historian, author, leading practitioner of Aboriginal law in Canada</a:t>
            </a:r>
            <a:endParaRPr lang="en-CA" sz="1500" b="1"/>
          </a:p>
        </p:txBody>
      </p:sp>
    </p:spTree>
    <p:extLst>
      <p:ext uri="{BB962C8B-B14F-4D97-AF65-F5344CB8AC3E}">
        <p14:creationId xmlns:p14="http://schemas.microsoft.com/office/powerpoint/2010/main" val="40151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75E75D5-03D6-068C-AE59-F34F61CC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5" r="5505" b="1207"/>
          <a:stretch>
            <a:fillRect/>
          </a:stretch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E2C30-34AD-86CB-EC38-9795DAE7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07" y="1364069"/>
            <a:ext cx="1063682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700" dirty="0" err="1">
                <a:solidFill>
                  <a:schemeClr val="tx1"/>
                </a:solidFill>
              </a:rPr>
              <a:t>Mahsi</a:t>
            </a:r>
            <a:r>
              <a:rPr lang="en-US" sz="6700" dirty="0">
                <a:solidFill>
                  <a:schemeClr val="tx1"/>
                </a:solidFill>
              </a:rPr>
              <a:t> Choo / Thank you! Questions?</a:t>
            </a:r>
            <a:br>
              <a:rPr lang="en-US" sz="6700" dirty="0">
                <a:solidFill>
                  <a:schemeClr val="tx1"/>
                </a:solidFill>
              </a:rPr>
            </a:b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DA40-2862-5623-BDE3-49DE481B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79"/>
            <a:ext cx="10358534" cy="1702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Meika Ellis (</a:t>
            </a:r>
            <a:r>
              <a:rPr lang="en-US" dirty="0">
                <a:hlinkClick r:id="rId8"/>
              </a:rPr>
              <a:t>meika@pillarip.com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cap="all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/>
              <a:t>*Background image is of a pair of Auntie Eileen’s moccasins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6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61E40A7-9F04-C7CD-2389-492E076E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1" b="9482"/>
          <a:stretch>
            <a:fillRect/>
          </a:stretch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6D51-99FE-0358-D2EA-61FA396A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331913"/>
            <a:ext cx="10683875" cy="4194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1. Protecting IK/TK&amp;CE through </a:t>
            </a:r>
            <a:r>
              <a:rPr lang="en-US" sz="3000" b="1" dirty="0"/>
              <a:t>Canadian IP regimes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2. </a:t>
            </a:r>
            <a:r>
              <a:rPr lang="en-US" sz="3000" b="1" dirty="0"/>
              <a:t>Constitutionally protected </a:t>
            </a:r>
            <a:r>
              <a:rPr lang="en-US" sz="3000" dirty="0"/>
              <a:t>Aboriginal and Treaty rights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3. IP Profession’s response to </a:t>
            </a:r>
            <a:r>
              <a:rPr lang="en-US" sz="3000" b="1" dirty="0"/>
              <a:t>WIPO IGC Treaty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4. </a:t>
            </a:r>
            <a:r>
              <a:rPr lang="en-US" sz="3000" b="1" dirty="0"/>
              <a:t>Alternative approaches </a:t>
            </a:r>
            <a:r>
              <a:rPr lang="en-US" sz="3000" dirty="0"/>
              <a:t>to protect IK/TK&amp;CE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71693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55A7-F00D-1930-5F19-D7A97796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38" y="278476"/>
            <a:ext cx="3838204" cy="1641986"/>
          </a:xfrm>
        </p:spPr>
        <p:txBody>
          <a:bodyPr>
            <a:normAutofit fontScale="90000"/>
          </a:bodyPr>
          <a:lstStyle/>
          <a:p>
            <a:r>
              <a:rPr lang="en-US" dirty="0"/>
              <a:t>But first, a brief introduction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CA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0" name="Picture 9" descr="A person and a dog in the snow&#10;&#10;AI-generated content may be incorrect.">
            <a:extLst>
              <a:ext uri="{FF2B5EF4-FFF2-40B4-BE49-F238E27FC236}">
                <a16:creationId xmlns:a16="http://schemas.microsoft.com/office/drawing/2014/main" id="{1F12821B-EC5A-CCFA-4D43-74317AA79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44" y="1234440"/>
            <a:ext cx="8119896" cy="5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F41F-1409-8189-2AB8-EEDBF132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84" y="2728735"/>
            <a:ext cx="8693832" cy="1400530"/>
          </a:xfrm>
        </p:spPr>
        <p:txBody>
          <a:bodyPr/>
          <a:lstStyle/>
          <a:p>
            <a:pPr algn="ctr"/>
            <a:r>
              <a:rPr lang="en-US" sz="4400" b="1" dirty="0"/>
              <a:t>1. </a:t>
            </a:r>
            <a:r>
              <a:rPr lang="en-US" sz="4400" dirty="0"/>
              <a:t>Protecting IK/TK&amp;CE through </a:t>
            </a:r>
            <a:r>
              <a:rPr lang="en-US" sz="4400" b="1" dirty="0"/>
              <a:t>Canadian IP regimes</a:t>
            </a:r>
            <a:br>
              <a:rPr lang="en-US" sz="4400" b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771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FC8-5009-A72C-1ABB-C70C20C4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0980DEB2-9AD6-DBB1-F254-718AFF906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70469"/>
              </p:ext>
            </p:extLst>
          </p:nvPr>
        </p:nvGraphicFramePr>
        <p:xfrm>
          <a:off x="288098" y="2052638"/>
          <a:ext cx="11348581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17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5232-FC2E-D490-9D78-D2D61433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n-US" dirty="0"/>
              <a:t>If it fits.</a:t>
            </a:r>
            <a:endParaRPr lang="en-CA" dirty="0"/>
          </a:p>
        </p:txBody>
      </p:sp>
      <p:pic>
        <p:nvPicPr>
          <p:cNvPr id="5" name="Picture 2" descr="GENUINE COWICHAN &amp; DESIGN">
            <a:extLst>
              <a:ext uri="{FF2B5EF4-FFF2-40B4-BE49-F238E27FC236}">
                <a16:creationId xmlns:a16="http://schemas.microsoft.com/office/drawing/2014/main" id="{F9D811C4-F7BE-DD6B-D55D-B5CDEA4C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/>
          <a:stretch>
            <a:fillRect/>
          </a:stretch>
        </p:blipFill>
        <p:spPr bwMode="auto">
          <a:xfrm>
            <a:off x="7009793" y="1015652"/>
            <a:ext cx="4664994" cy="4826695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06FAE5B-12BB-20CB-897C-4E38CAB45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90718"/>
              </p:ext>
            </p:extLst>
          </p:nvPr>
        </p:nvGraphicFramePr>
        <p:xfrm>
          <a:off x="517212" y="1450259"/>
          <a:ext cx="5865833" cy="428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72BE613-3BF5-87FD-BC1D-0CB1EF17C731}"/>
              </a:ext>
            </a:extLst>
          </p:cNvPr>
          <p:cNvGrpSpPr/>
          <p:nvPr/>
        </p:nvGrpSpPr>
        <p:grpSpPr>
          <a:xfrm>
            <a:off x="517213" y="5842347"/>
            <a:ext cx="5865833" cy="794503"/>
            <a:chOff x="0" y="3447861"/>
            <a:chExt cx="5865833" cy="7945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C0E5B4-C590-0FC6-7767-708FFF082162}"/>
                </a:ext>
              </a:extLst>
            </p:cNvPr>
            <p:cNvSpPr/>
            <p:nvPr/>
          </p:nvSpPr>
          <p:spPr>
            <a:xfrm>
              <a:off x="0" y="3447861"/>
              <a:ext cx="5865833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4E73A05-3645-7F8E-4B80-FDB0BC167BAA}"/>
                </a:ext>
              </a:extLst>
            </p:cNvPr>
            <p:cNvSpPr txBox="1"/>
            <p:nvPr/>
          </p:nvSpPr>
          <p:spPr>
            <a:xfrm>
              <a:off x="77567" y="3505595"/>
              <a:ext cx="5788265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E5155">
                    <a:lumMod val="40000"/>
                    <a:lumOff val="60000"/>
                  </a:srgbClr>
                </a:buClr>
                <a:buSzPct val="80000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j-ea"/>
                  <a:cs typeface="+mj-cs"/>
                </a:rPr>
                <a:t>Is it actually in the public domain or is it just publicly available?</a:t>
              </a:r>
              <a:r>
                <a:rPr lang="en-CA" sz="2000" dirty="0">
                  <a:solidFill>
                    <a:prstClr val="white"/>
                  </a:solidFill>
                  <a:ea typeface="+mj-ea"/>
                  <a:cs typeface="+mj-cs"/>
                </a:rPr>
                <a:t> </a:t>
              </a:r>
              <a:r>
                <a:rPr lang="en-US" sz="2000" kern="1200" dirty="0"/>
                <a:t>(P, ID, CR, TM)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15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515C-525C-82F1-76E5-4C7437E7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6" y="2728735"/>
            <a:ext cx="7987868" cy="1400530"/>
          </a:xfrm>
        </p:spPr>
        <p:txBody>
          <a:bodyPr/>
          <a:lstStyle/>
          <a:p>
            <a:pPr algn="ctr"/>
            <a:r>
              <a:rPr lang="en-US" sz="4400" b="1" dirty="0"/>
              <a:t>2. Constitutionally protected </a:t>
            </a:r>
            <a:r>
              <a:rPr lang="en-US" sz="4400" dirty="0"/>
              <a:t>Aboriginal and Treaty rights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58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47A33E-2481-1140-B272-3401B6DCC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2424" y="2052638"/>
            <a:ext cx="8947150" cy="4195762"/>
          </a:xfrm>
        </p:spPr>
        <p:txBody>
          <a:bodyPr anchor="ctr"/>
          <a:lstStyle/>
          <a:p>
            <a:r>
              <a:rPr lang="en-US" altLang="en-US" sz="3000" b="0" i="1" dirty="0"/>
              <a:t>“The existing aboriginal and treaty rights of the aboriginal peoples of Canada are hereby recognized and affirmed”</a:t>
            </a:r>
          </a:p>
          <a:p>
            <a:endParaRPr lang="en-US" altLang="en-US" sz="4400" i="1" dirty="0"/>
          </a:p>
          <a:p>
            <a:pPr marL="0" indent="0">
              <a:buNone/>
            </a:pPr>
            <a:endParaRPr lang="en-US" altLang="en-US" sz="4400" b="0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7CF71F6-37DD-CA70-FB88-9D363EE4224A}"/>
              </a:ext>
            </a:extLst>
          </p:cNvPr>
          <p:cNvSpPr txBox="1">
            <a:spLocks noChangeArrowheads="1"/>
          </p:cNvSpPr>
          <p:nvPr/>
        </p:nvSpPr>
        <p:spPr>
          <a:xfrm>
            <a:off x="3740887" y="5795328"/>
            <a:ext cx="4710224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Constitution Act</a:t>
            </a:r>
            <a:r>
              <a:rPr lang="en-US" altLang="en-US" i="1" dirty="0"/>
              <a:t>, 1982 (pt. II, s. </a:t>
            </a:r>
            <a:r>
              <a:rPr lang="en-US" altLang="en-US" i="1" dirty="0">
                <a:solidFill>
                  <a:srgbClr val="FF0000"/>
                </a:solidFill>
              </a:rPr>
              <a:t>35(1)</a:t>
            </a:r>
            <a:r>
              <a:rPr lang="en-US" alt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381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9E48-AE83-276A-34F0-BA1F3847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978490"/>
            <a:ext cx="8946541" cy="4195481"/>
          </a:xfrm>
        </p:spPr>
        <p:txBody>
          <a:bodyPr/>
          <a:lstStyle/>
          <a:p>
            <a:pPr algn="just"/>
            <a:r>
              <a:rPr lang="en-US" altLang="en-US" sz="3000" dirty="0"/>
              <a:t>Aboriginal rights are in part defined based on the “Aboriginal perspective”, meaning the Aboriginal rights holders’ customs, practices, traditions, and laws (</a:t>
            </a:r>
            <a:r>
              <a:rPr lang="en-US" altLang="en-US" sz="3000" i="1" dirty="0"/>
              <a:t>Tsilhqot’in</a:t>
            </a:r>
            <a:r>
              <a:rPr lang="en-US" altLang="en-US" sz="3000" dirty="0"/>
              <a:t>, para 34). </a:t>
            </a:r>
          </a:p>
          <a:p>
            <a:endParaRPr lang="en-US" altLang="en-US" dirty="0"/>
          </a:p>
          <a:p>
            <a:pPr marL="0" indent="0" algn="r">
              <a:buNone/>
            </a:pPr>
            <a:r>
              <a:rPr lang="en-US" altLang="en-US" i="1" dirty="0"/>
              <a:t>Tsilhqot’in Nation v British Columbia</a:t>
            </a:r>
            <a:r>
              <a:rPr lang="en-US" altLang="en-US" dirty="0"/>
              <a:t>, 2014 SCC 44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957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745</TotalTime>
  <Words>763</Words>
  <Application>Microsoft Office PowerPoint</Application>
  <PresentationFormat>Widescreen</PresentationFormat>
  <Paragraphs>71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Century Gothic</vt:lpstr>
      <vt:lpstr>Wingdings 3</vt:lpstr>
      <vt:lpstr>Ion</vt:lpstr>
      <vt:lpstr>The Protection of Indigenous Knowledge and Cultural Expressions in Canada.</vt:lpstr>
      <vt:lpstr>PowerPoint Presentation</vt:lpstr>
      <vt:lpstr>But first, a brief introduction        </vt:lpstr>
      <vt:lpstr>1. Protecting IK/TK&amp;CE through Canadian IP regimes </vt:lpstr>
      <vt:lpstr>PowerPoint Presentation</vt:lpstr>
      <vt:lpstr>If it fits.</vt:lpstr>
      <vt:lpstr>2. Constitutionally protected Aboriginal and Treaty rights</vt:lpstr>
      <vt:lpstr>PowerPoint Presentation</vt:lpstr>
      <vt:lpstr>PowerPoint Presentation</vt:lpstr>
      <vt:lpstr>PowerPoint Presentation</vt:lpstr>
      <vt:lpstr>3. IP Profession’s response to WIPO IGC Treaty </vt:lpstr>
      <vt:lpstr>PowerPoint Presentation</vt:lpstr>
      <vt:lpstr>4. Alternative approaches to protect IK/TK&amp;CE </vt:lpstr>
      <vt:lpstr>Tailored Agreements and the Witness Blanket</vt:lpstr>
      <vt:lpstr>Sample of Brilliant Indigenous Legal Minds in Canada</vt:lpstr>
      <vt:lpstr>Mahsi Choo / Thank you!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Meika Ellis</dc:creator>
  <cp:lastModifiedBy>Meika Ellis</cp:lastModifiedBy>
  <cp:revision>2</cp:revision>
  <dcterms:created xsi:type="dcterms:W3CDTF">2025-05-19T20:42:32Z</dcterms:created>
  <dcterms:modified xsi:type="dcterms:W3CDTF">2025-05-20T21:30:10Z</dcterms:modified>
</cp:coreProperties>
</file>