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9" r:id="rId2"/>
    <p:sldId id="281" r:id="rId3"/>
    <p:sldId id="310" r:id="rId4"/>
    <p:sldId id="298" r:id="rId5"/>
    <p:sldId id="289" r:id="rId6"/>
    <p:sldId id="308" r:id="rId7"/>
    <p:sldId id="309" r:id="rId8"/>
    <p:sldId id="293" r:id="rId9"/>
    <p:sldId id="274" r:id="rId10"/>
    <p:sldId id="275" r:id="rId11"/>
    <p:sldId id="276" r:id="rId12"/>
    <p:sldId id="278" r:id="rId13"/>
    <p:sldId id="279" r:id="rId14"/>
    <p:sldId id="280" r:id="rId15"/>
    <p:sldId id="300" r:id="rId16"/>
    <p:sldId id="282" r:id="rId17"/>
    <p:sldId id="285" r:id="rId18"/>
    <p:sldId id="287" r:id="rId19"/>
    <p:sldId id="288" r:id="rId20"/>
    <p:sldId id="305" r:id="rId21"/>
    <p:sldId id="294" r:id="rId22"/>
    <p:sldId id="30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24"/>
    <p:restoredTop sz="94662"/>
  </p:normalViewPr>
  <p:slideViewPr>
    <p:cSldViewPr snapToGrid="0">
      <p:cViewPr>
        <p:scale>
          <a:sx n="106" d="100"/>
          <a:sy n="106" d="100"/>
        </p:scale>
        <p:origin x="23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64627-78E5-3848-8D43-D00894E67F01}" type="doc">
      <dgm:prSet loTypeId="urn:microsoft.com/office/officeart/2005/8/layout/cycle2" loCatId="" qsTypeId="urn:microsoft.com/office/officeart/2005/8/quickstyle/simple1" qsCatId="simple" csTypeId="urn:microsoft.com/office/officeart/2005/8/colors/colorful1" csCatId="colorful" phldr="1"/>
      <dgm:spPr/>
      <dgm:t>
        <a:bodyPr/>
        <a:lstStyle/>
        <a:p>
          <a:endParaRPr lang="en-GB"/>
        </a:p>
      </dgm:t>
    </dgm:pt>
    <dgm:pt modelId="{16372255-78CD-8B45-9FBD-70C367531FC6}">
      <dgm:prSet phldrT="[Text]"/>
      <dgm:spPr/>
      <dgm:t>
        <a:bodyPr/>
        <a:lstStyle/>
        <a:p>
          <a:r>
            <a:rPr lang="en-GB" dirty="0"/>
            <a:t>Copyright Act</a:t>
          </a:r>
        </a:p>
      </dgm:t>
    </dgm:pt>
    <dgm:pt modelId="{1368C362-A3E9-374D-A087-4F89FF1FF7BB}" type="parTrans" cxnId="{B08A43F9-4571-1D48-B300-54208A5112AE}">
      <dgm:prSet/>
      <dgm:spPr/>
      <dgm:t>
        <a:bodyPr/>
        <a:lstStyle/>
        <a:p>
          <a:endParaRPr lang="en-GB"/>
        </a:p>
      </dgm:t>
    </dgm:pt>
    <dgm:pt modelId="{82F93624-85F0-8F40-994B-B2DA243FA418}" type="sibTrans" cxnId="{B08A43F9-4571-1D48-B300-54208A5112AE}">
      <dgm:prSet/>
      <dgm:spPr/>
      <dgm:t>
        <a:bodyPr/>
        <a:lstStyle/>
        <a:p>
          <a:endParaRPr lang="en-GB" dirty="0"/>
        </a:p>
      </dgm:t>
    </dgm:pt>
    <dgm:pt modelId="{B2E1ADD7-EE56-5240-ACC2-9142AD4181A1}">
      <dgm:prSet phldrT="[Text]"/>
      <dgm:spPr/>
      <dgm:t>
        <a:bodyPr/>
        <a:lstStyle/>
        <a:p>
          <a:r>
            <a:rPr lang="en-GB" dirty="0"/>
            <a:t>Patents and Designs Act</a:t>
          </a:r>
        </a:p>
      </dgm:t>
    </dgm:pt>
    <dgm:pt modelId="{DF7181AE-66A8-F940-A182-31B71545A822}" type="parTrans" cxnId="{727EB171-0BA2-B54F-8699-F6014FE3F725}">
      <dgm:prSet/>
      <dgm:spPr/>
      <dgm:t>
        <a:bodyPr/>
        <a:lstStyle/>
        <a:p>
          <a:endParaRPr lang="en-GB"/>
        </a:p>
      </dgm:t>
    </dgm:pt>
    <dgm:pt modelId="{80D8EC3C-BA5B-804D-BEBB-363C810D263A}" type="sibTrans" cxnId="{727EB171-0BA2-B54F-8699-F6014FE3F725}">
      <dgm:prSet/>
      <dgm:spPr/>
      <dgm:t>
        <a:bodyPr/>
        <a:lstStyle/>
        <a:p>
          <a:endParaRPr lang="en-GB" dirty="0"/>
        </a:p>
      </dgm:t>
    </dgm:pt>
    <dgm:pt modelId="{6CFA84D8-88F3-EC4F-87BE-0F5D0DBE590F}">
      <dgm:prSet phldrT="[Text]"/>
      <dgm:spPr/>
      <dgm:t>
        <a:bodyPr/>
        <a:lstStyle/>
        <a:p>
          <a:r>
            <a:rPr lang="en-GB" dirty="0"/>
            <a:t>Trade Marks Act</a:t>
          </a:r>
        </a:p>
      </dgm:t>
    </dgm:pt>
    <dgm:pt modelId="{6BB7A2BD-259F-FF48-A971-1430C89DAA44}" type="parTrans" cxnId="{F27D307B-12EC-F94B-8ABE-506B33973F5D}">
      <dgm:prSet/>
      <dgm:spPr/>
      <dgm:t>
        <a:bodyPr/>
        <a:lstStyle/>
        <a:p>
          <a:endParaRPr lang="en-GB"/>
        </a:p>
      </dgm:t>
    </dgm:pt>
    <dgm:pt modelId="{A27650C5-D9FF-F544-8A72-72A362E6A26F}" type="sibTrans" cxnId="{F27D307B-12EC-F94B-8ABE-506B33973F5D}">
      <dgm:prSet/>
      <dgm:spPr/>
      <dgm:t>
        <a:bodyPr/>
        <a:lstStyle/>
        <a:p>
          <a:endParaRPr lang="en-GB" dirty="0"/>
        </a:p>
      </dgm:t>
    </dgm:pt>
    <dgm:pt modelId="{1E52E79D-F781-504F-9C32-C45362CD52E8}">
      <dgm:prSet phldrT="[Text]"/>
      <dgm:spPr/>
      <dgm:t>
        <a:bodyPr/>
        <a:lstStyle/>
        <a:p>
          <a:r>
            <a:rPr lang="en-GB" dirty="0"/>
            <a:t>Plant Variety Protection Act</a:t>
          </a:r>
        </a:p>
      </dgm:t>
    </dgm:pt>
    <dgm:pt modelId="{A510A5AD-D6DB-144C-B845-71BBE1A08B4C}" type="parTrans" cxnId="{5775040A-2396-F846-9DA9-D4E4C9C8DCDB}">
      <dgm:prSet/>
      <dgm:spPr/>
      <dgm:t>
        <a:bodyPr/>
        <a:lstStyle/>
        <a:p>
          <a:endParaRPr lang="en-GB"/>
        </a:p>
      </dgm:t>
    </dgm:pt>
    <dgm:pt modelId="{38D2FA41-9237-5545-B89C-BBBF1D365BCF}" type="sibTrans" cxnId="{5775040A-2396-F846-9DA9-D4E4C9C8DCDB}">
      <dgm:prSet/>
      <dgm:spPr/>
      <dgm:t>
        <a:bodyPr/>
        <a:lstStyle/>
        <a:p>
          <a:endParaRPr lang="en-GB" dirty="0"/>
        </a:p>
      </dgm:t>
    </dgm:pt>
    <dgm:pt modelId="{791ACABC-6F70-8749-8123-065D0D5B6B77}">
      <dgm:prSet phldrT="[Text]"/>
      <dgm:spPr/>
      <dgm:t>
        <a:bodyPr/>
        <a:lstStyle/>
        <a:p>
          <a:r>
            <a:rPr lang="en-GB" dirty="0"/>
            <a:t>National Policy on Intellectual Property and Strategy </a:t>
          </a:r>
        </a:p>
      </dgm:t>
    </dgm:pt>
    <dgm:pt modelId="{3032D725-391E-4042-A7C6-B122A6E0F2DA}" type="parTrans" cxnId="{A19C786C-C1F4-A941-AA08-0F07BC56DCF8}">
      <dgm:prSet/>
      <dgm:spPr/>
      <dgm:t>
        <a:bodyPr/>
        <a:lstStyle/>
        <a:p>
          <a:endParaRPr lang="en-GB"/>
        </a:p>
      </dgm:t>
    </dgm:pt>
    <dgm:pt modelId="{F1A4C673-54B4-034D-A710-21719F94F7D0}" type="sibTrans" cxnId="{A19C786C-C1F4-A941-AA08-0F07BC56DCF8}">
      <dgm:prSet/>
      <dgm:spPr/>
      <dgm:t>
        <a:bodyPr/>
        <a:lstStyle/>
        <a:p>
          <a:endParaRPr lang="en-GB" dirty="0"/>
        </a:p>
      </dgm:t>
    </dgm:pt>
    <dgm:pt modelId="{C8EEADB1-0B3A-A84A-BE7D-1DB7C734C2DA}" type="pres">
      <dgm:prSet presAssocID="{65B64627-78E5-3848-8D43-D00894E67F01}" presName="cycle" presStyleCnt="0">
        <dgm:presLayoutVars>
          <dgm:dir/>
          <dgm:resizeHandles val="exact"/>
        </dgm:presLayoutVars>
      </dgm:prSet>
      <dgm:spPr/>
    </dgm:pt>
    <dgm:pt modelId="{EC5031BC-5039-6A4E-AAB8-C6D177BB9D80}" type="pres">
      <dgm:prSet presAssocID="{16372255-78CD-8B45-9FBD-70C367531FC6}" presName="node" presStyleLbl="node1" presStyleIdx="0" presStyleCnt="5">
        <dgm:presLayoutVars>
          <dgm:bulletEnabled val="1"/>
        </dgm:presLayoutVars>
      </dgm:prSet>
      <dgm:spPr/>
    </dgm:pt>
    <dgm:pt modelId="{E2231B91-8245-8D42-8D1C-0EFB627FF027}" type="pres">
      <dgm:prSet presAssocID="{82F93624-85F0-8F40-994B-B2DA243FA418}" presName="sibTrans" presStyleLbl="sibTrans2D1" presStyleIdx="0" presStyleCnt="5"/>
      <dgm:spPr/>
    </dgm:pt>
    <dgm:pt modelId="{8AD762B1-F04A-4549-8EE8-B968527591D3}" type="pres">
      <dgm:prSet presAssocID="{82F93624-85F0-8F40-994B-B2DA243FA418}" presName="connectorText" presStyleLbl="sibTrans2D1" presStyleIdx="0" presStyleCnt="5"/>
      <dgm:spPr/>
    </dgm:pt>
    <dgm:pt modelId="{9461BCD6-9659-DC4E-9FBC-BB776B4D632A}" type="pres">
      <dgm:prSet presAssocID="{B2E1ADD7-EE56-5240-ACC2-9142AD4181A1}" presName="node" presStyleLbl="node1" presStyleIdx="1" presStyleCnt="5">
        <dgm:presLayoutVars>
          <dgm:bulletEnabled val="1"/>
        </dgm:presLayoutVars>
      </dgm:prSet>
      <dgm:spPr/>
    </dgm:pt>
    <dgm:pt modelId="{A8A19FDD-755B-5140-976C-C7CD19C74E56}" type="pres">
      <dgm:prSet presAssocID="{80D8EC3C-BA5B-804D-BEBB-363C810D263A}" presName="sibTrans" presStyleLbl="sibTrans2D1" presStyleIdx="1" presStyleCnt="5"/>
      <dgm:spPr/>
    </dgm:pt>
    <dgm:pt modelId="{314B20F7-2886-B440-B987-9677CE7DE456}" type="pres">
      <dgm:prSet presAssocID="{80D8EC3C-BA5B-804D-BEBB-363C810D263A}" presName="connectorText" presStyleLbl="sibTrans2D1" presStyleIdx="1" presStyleCnt="5"/>
      <dgm:spPr/>
    </dgm:pt>
    <dgm:pt modelId="{A877A1A0-6824-5A45-8D26-70EAC58DFD1F}" type="pres">
      <dgm:prSet presAssocID="{6CFA84D8-88F3-EC4F-87BE-0F5D0DBE590F}" presName="node" presStyleLbl="node1" presStyleIdx="2" presStyleCnt="5">
        <dgm:presLayoutVars>
          <dgm:bulletEnabled val="1"/>
        </dgm:presLayoutVars>
      </dgm:prSet>
      <dgm:spPr/>
    </dgm:pt>
    <dgm:pt modelId="{111CF58F-0CD4-5A45-A334-B4D4F445BB52}" type="pres">
      <dgm:prSet presAssocID="{A27650C5-D9FF-F544-8A72-72A362E6A26F}" presName="sibTrans" presStyleLbl="sibTrans2D1" presStyleIdx="2" presStyleCnt="5"/>
      <dgm:spPr/>
    </dgm:pt>
    <dgm:pt modelId="{160C77C4-2D21-4F4D-8C39-3926DAC40A41}" type="pres">
      <dgm:prSet presAssocID="{A27650C5-D9FF-F544-8A72-72A362E6A26F}" presName="connectorText" presStyleLbl="sibTrans2D1" presStyleIdx="2" presStyleCnt="5"/>
      <dgm:spPr/>
    </dgm:pt>
    <dgm:pt modelId="{909D8F61-F2C9-BE4D-9A39-035C80EED7A6}" type="pres">
      <dgm:prSet presAssocID="{1E52E79D-F781-504F-9C32-C45362CD52E8}" presName="node" presStyleLbl="node1" presStyleIdx="3" presStyleCnt="5">
        <dgm:presLayoutVars>
          <dgm:bulletEnabled val="1"/>
        </dgm:presLayoutVars>
      </dgm:prSet>
      <dgm:spPr/>
    </dgm:pt>
    <dgm:pt modelId="{60D6E663-0920-3641-951C-81F52B1FCF25}" type="pres">
      <dgm:prSet presAssocID="{38D2FA41-9237-5545-B89C-BBBF1D365BCF}" presName="sibTrans" presStyleLbl="sibTrans2D1" presStyleIdx="3" presStyleCnt="5"/>
      <dgm:spPr/>
    </dgm:pt>
    <dgm:pt modelId="{FF9F280C-0448-654E-9A34-867871089FC3}" type="pres">
      <dgm:prSet presAssocID="{38D2FA41-9237-5545-B89C-BBBF1D365BCF}" presName="connectorText" presStyleLbl="sibTrans2D1" presStyleIdx="3" presStyleCnt="5"/>
      <dgm:spPr/>
    </dgm:pt>
    <dgm:pt modelId="{E5B694B9-FC9F-0741-AF75-EE537DF2151D}" type="pres">
      <dgm:prSet presAssocID="{791ACABC-6F70-8749-8123-065D0D5B6B77}" presName="node" presStyleLbl="node1" presStyleIdx="4" presStyleCnt="5">
        <dgm:presLayoutVars>
          <dgm:bulletEnabled val="1"/>
        </dgm:presLayoutVars>
      </dgm:prSet>
      <dgm:spPr/>
    </dgm:pt>
    <dgm:pt modelId="{CD56C809-AC5C-124C-A690-8F4C6A9B0FB4}" type="pres">
      <dgm:prSet presAssocID="{F1A4C673-54B4-034D-A710-21719F94F7D0}" presName="sibTrans" presStyleLbl="sibTrans2D1" presStyleIdx="4" presStyleCnt="5"/>
      <dgm:spPr/>
    </dgm:pt>
    <dgm:pt modelId="{69B99B32-7128-244E-B5CB-2D4FF9544433}" type="pres">
      <dgm:prSet presAssocID="{F1A4C673-54B4-034D-A710-21719F94F7D0}" presName="connectorText" presStyleLbl="sibTrans2D1" presStyleIdx="4" presStyleCnt="5"/>
      <dgm:spPr/>
    </dgm:pt>
  </dgm:ptLst>
  <dgm:cxnLst>
    <dgm:cxn modelId="{8D3E6103-A3C6-F94A-BDCA-B98056846102}" type="presOf" srcId="{1E52E79D-F781-504F-9C32-C45362CD52E8}" destId="{909D8F61-F2C9-BE4D-9A39-035C80EED7A6}" srcOrd="0" destOrd="0" presId="urn:microsoft.com/office/officeart/2005/8/layout/cycle2"/>
    <dgm:cxn modelId="{1B79D208-5812-9249-9261-5B12C211E282}" type="presOf" srcId="{80D8EC3C-BA5B-804D-BEBB-363C810D263A}" destId="{A8A19FDD-755B-5140-976C-C7CD19C74E56}" srcOrd="0" destOrd="0" presId="urn:microsoft.com/office/officeart/2005/8/layout/cycle2"/>
    <dgm:cxn modelId="{5775040A-2396-F846-9DA9-D4E4C9C8DCDB}" srcId="{65B64627-78E5-3848-8D43-D00894E67F01}" destId="{1E52E79D-F781-504F-9C32-C45362CD52E8}" srcOrd="3" destOrd="0" parTransId="{A510A5AD-D6DB-144C-B845-71BBE1A08B4C}" sibTransId="{38D2FA41-9237-5545-B89C-BBBF1D365BCF}"/>
    <dgm:cxn modelId="{DAE71B16-2006-A04F-A19F-A1484CC2F1DA}" type="presOf" srcId="{82F93624-85F0-8F40-994B-B2DA243FA418}" destId="{8AD762B1-F04A-4549-8EE8-B968527591D3}" srcOrd="1" destOrd="0" presId="urn:microsoft.com/office/officeart/2005/8/layout/cycle2"/>
    <dgm:cxn modelId="{2BDD602A-E38E-F444-9369-7C103C2F91CE}" type="presOf" srcId="{F1A4C673-54B4-034D-A710-21719F94F7D0}" destId="{CD56C809-AC5C-124C-A690-8F4C6A9B0FB4}" srcOrd="0" destOrd="0" presId="urn:microsoft.com/office/officeart/2005/8/layout/cycle2"/>
    <dgm:cxn modelId="{333A272B-F486-0647-865D-55DC551BA318}" type="presOf" srcId="{16372255-78CD-8B45-9FBD-70C367531FC6}" destId="{EC5031BC-5039-6A4E-AAB8-C6D177BB9D80}" srcOrd="0" destOrd="0" presId="urn:microsoft.com/office/officeart/2005/8/layout/cycle2"/>
    <dgm:cxn modelId="{80061A32-D643-2648-A495-EDE404E4258E}" type="presOf" srcId="{A27650C5-D9FF-F544-8A72-72A362E6A26F}" destId="{160C77C4-2D21-4F4D-8C39-3926DAC40A41}" srcOrd="1" destOrd="0" presId="urn:microsoft.com/office/officeart/2005/8/layout/cycle2"/>
    <dgm:cxn modelId="{D1961045-5635-CB4A-8B19-A0243425FE9E}" type="presOf" srcId="{38D2FA41-9237-5545-B89C-BBBF1D365BCF}" destId="{FF9F280C-0448-654E-9A34-867871089FC3}" srcOrd="1" destOrd="0" presId="urn:microsoft.com/office/officeart/2005/8/layout/cycle2"/>
    <dgm:cxn modelId="{A19C786C-C1F4-A941-AA08-0F07BC56DCF8}" srcId="{65B64627-78E5-3848-8D43-D00894E67F01}" destId="{791ACABC-6F70-8749-8123-065D0D5B6B77}" srcOrd="4" destOrd="0" parTransId="{3032D725-391E-4042-A7C6-B122A6E0F2DA}" sibTransId="{F1A4C673-54B4-034D-A710-21719F94F7D0}"/>
    <dgm:cxn modelId="{727EB171-0BA2-B54F-8699-F6014FE3F725}" srcId="{65B64627-78E5-3848-8D43-D00894E67F01}" destId="{B2E1ADD7-EE56-5240-ACC2-9142AD4181A1}" srcOrd="1" destOrd="0" parTransId="{DF7181AE-66A8-F940-A182-31B71545A822}" sibTransId="{80D8EC3C-BA5B-804D-BEBB-363C810D263A}"/>
    <dgm:cxn modelId="{F27D307B-12EC-F94B-8ABE-506B33973F5D}" srcId="{65B64627-78E5-3848-8D43-D00894E67F01}" destId="{6CFA84D8-88F3-EC4F-87BE-0F5D0DBE590F}" srcOrd="2" destOrd="0" parTransId="{6BB7A2BD-259F-FF48-A971-1430C89DAA44}" sibTransId="{A27650C5-D9FF-F544-8A72-72A362E6A26F}"/>
    <dgm:cxn modelId="{6688D381-3056-FE48-B71E-11FD9A67A5CD}" type="presOf" srcId="{791ACABC-6F70-8749-8123-065D0D5B6B77}" destId="{E5B694B9-FC9F-0741-AF75-EE537DF2151D}" srcOrd="0" destOrd="0" presId="urn:microsoft.com/office/officeart/2005/8/layout/cycle2"/>
    <dgm:cxn modelId="{CEFBD49C-774A-F54D-AB76-51EAF7DE2E39}" type="presOf" srcId="{65B64627-78E5-3848-8D43-D00894E67F01}" destId="{C8EEADB1-0B3A-A84A-BE7D-1DB7C734C2DA}" srcOrd="0" destOrd="0" presId="urn:microsoft.com/office/officeart/2005/8/layout/cycle2"/>
    <dgm:cxn modelId="{EF82F7A3-B2C7-394E-BD9E-2B7375A00D87}" type="presOf" srcId="{80D8EC3C-BA5B-804D-BEBB-363C810D263A}" destId="{314B20F7-2886-B440-B987-9677CE7DE456}" srcOrd="1" destOrd="0" presId="urn:microsoft.com/office/officeart/2005/8/layout/cycle2"/>
    <dgm:cxn modelId="{B5C360B2-4875-F841-9A77-80A9E8D27821}" type="presOf" srcId="{A27650C5-D9FF-F544-8A72-72A362E6A26F}" destId="{111CF58F-0CD4-5A45-A334-B4D4F445BB52}" srcOrd="0" destOrd="0" presId="urn:microsoft.com/office/officeart/2005/8/layout/cycle2"/>
    <dgm:cxn modelId="{A0E066B9-3CB5-5A46-9569-AE45C70A4088}" type="presOf" srcId="{6CFA84D8-88F3-EC4F-87BE-0F5D0DBE590F}" destId="{A877A1A0-6824-5A45-8D26-70EAC58DFD1F}" srcOrd="0" destOrd="0" presId="urn:microsoft.com/office/officeart/2005/8/layout/cycle2"/>
    <dgm:cxn modelId="{805704D1-76E0-9D40-89F6-9429E3DD8055}" type="presOf" srcId="{F1A4C673-54B4-034D-A710-21719F94F7D0}" destId="{69B99B32-7128-244E-B5CB-2D4FF9544433}" srcOrd="1" destOrd="0" presId="urn:microsoft.com/office/officeart/2005/8/layout/cycle2"/>
    <dgm:cxn modelId="{1A1A3DD4-2A1C-6F40-9EC6-0BC580143A49}" type="presOf" srcId="{B2E1ADD7-EE56-5240-ACC2-9142AD4181A1}" destId="{9461BCD6-9659-DC4E-9FBC-BB776B4D632A}" srcOrd="0" destOrd="0" presId="urn:microsoft.com/office/officeart/2005/8/layout/cycle2"/>
    <dgm:cxn modelId="{78E8CAE8-BE67-514C-AD57-074D96A33172}" type="presOf" srcId="{82F93624-85F0-8F40-994B-B2DA243FA418}" destId="{E2231B91-8245-8D42-8D1C-0EFB627FF027}" srcOrd="0" destOrd="0" presId="urn:microsoft.com/office/officeart/2005/8/layout/cycle2"/>
    <dgm:cxn modelId="{B08A43F9-4571-1D48-B300-54208A5112AE}" srcId="{65B64627-78E5-3848-8D43-D00894E67F01}" destId="{16372255-78CD-8B45-9FBD-70C367531FC6}" srcOrd="0" destOrd="0" parTransId="{1368C362-A3E9-374D-A087-4F89FF1FF7BB}" sibTransId="{82F93624-85F0-8F40-994B-B2DA243FA418}"/>
    <dgm:cxn modelId="{32FD94FE-C0FE-7141-9379-730FE4759134}" type="presOf" srcId="{38D2FA41-9237-5545-B89C-BBBF1D365BCF}" destId="{60D6E663-0920-3641-951C-81F52B1FCF25}" srcOrd="0" destOrd="0" presId="urn:microsoft.com/office/officeart/2005/8/layout/cycle2"/>
    <dgm:cxn modelId="{24CD3C06-8D6E-764D-992C-9FB23142976D}" type="presParOf" srcId="{C8EEADB1-0B3A-A84A-BE7D-1DB7C734C2DA}" destId="{EC5031BC-5039-6A4E-AAB8-C6D177BB9D80}" srcOrd="0" destOrd="0" presId="urn:microsoft.com/office/officeart/2005/8/layout/cycle2"/>
    <dgm:cxn modelId="{74E6C708-2178-1F4A-A6F1-CDC1BDF8CEFD}" type="presParOf" srcId="{C8EEADB1-0B3A-A84A-BE7D-1DB7C734C2DA}" destId="{E2231B91-8245-8D42-8D1C-0EFB627FF027}" srcOrd="1" destOrd="0" presId="urn:microsoft.com/office/officeart/2005/8/layout/cycle2"/>
    <dgm:cxn modelId="{D7C90956-512F-8047-B8CB-C3BA9B0E405E}" type="presParOf" srcId="{E2231B91-8245-8D42-8D1C-0EFB627FF027}" destId="{8AD762B1-F04A-4549-8EE8-B968527591D3}" srcOrd="0" destOrd="0" presId="urn:microsoft.com/office/officeart/2005/8/layout/cycle2"/>
    <dgm:cxn modelId="{42149CF2-0863-C64A-B5AA-5CF82798CEAA}" type="presParOf" srcId="{C8EEADB1-0B3A-A84A-BE7D-1DB7C734C2DA}" destId="{9461BCD6-9659-DC4E-9FBC-BB776B4D632A}" srcOrd="2" destOrd="0" presId="urn:microsoft.com/office/officeart/2005/8/layout/cycle2"/>
    <dgm:cxn modelId="{7CF34C23-C5AD-AA43-BE5B-35CE161DE073}" type="presParOf" srcId="{C8EEADB1-0B3A-A84A-BE7D-1DB7C734C2DA}" destId="{A8A19FDD-755B-5140-976C-C7CD19C74E56}" srcOrd="3" destOrd="0" presId="urn:microsoft.com/office/officeart/2005/8/layout/cycle2"/>
    <dgm:cxn modelId="{69693942-E28F-AA40-923F-36C8D44DABA0}" type="presParOf" srcId="{A8A19FDD-755B-5140-976C-C7CD19C74E56}" destId="{314B20F7-2886-B440-B987-9677CE7DE456}" srcOrd="0" destOrd="0" presId="urn:microsoft.com/office/officeart/2005/8/layout/cycle2"/>
    <dgm:cxn modelId="{81B89E7D-4301-B844-A1E4-09496C9BB055}" type="presParOf" srcId="{C8EEADB1-0B3A-A84A-BE7D-1DB7C734C2DA}" destId="{A877A1A0-6824-5A45-8D26-70EAC58DFD1F}" srcOrd="4" destOrd="0" presId="urn:microsoft.com/office/officeart/2005/8/layout/cycle2"/>
    <dgm:cxn modelId="{0450BB5A-75AB-0140-90AE-ABC141F09FB5}" type="presParOf" srcId="{C8EEADB1-0B3A-A84A-BE7D-1DB7C734C2DA}" destId="{111CF58F-0CD4-5A45-A334-B4D4F445BB52}" srcOrd="5" destOrd="0" presId="urn:microsoft.com/office/officeart/2005/8/layout/cycle2"/>
    <dgm:cxn modelId="{B6F55C6B-6F8A-7240-98CE-075E940F946A}" type="presParOf" srcId="{111CF58F-0CD4-5A45-A334-B4D4F445BB52}" destId="{160C77C4-2D21-4F4D-8C39-3926DAC40A41}" srcOrd="0" destOrd="0" presId="urn:microsoft.com/office/officeart/2005/8/layout/cycle2"/>
    <dgm:cxn modelId="{B8693261-09CC-684C-A308-B5CD8A42C87A}" type="presParOf" srcId="{C8EEADB1-0B3A-A84A-BE7D-1DB7C734C2DA}" destId="{909D8F61-F2C9-BE4D-9A39-035C80EED7A6}" srcOrd="6" destOrd="0" presId="urn:microsoft.com/office/officeart/2005/8/layout/cycle2"/>
    <dgm:cxn modelId="{96339B38-1BF3-9543-9E8C-77B0B8C1CF01}" type="presParOf" srcId="{C8EEADB1-0B3A-A84A-BE7D-1DB7C734C2DA}" destId="{60D6E663-0920-3641-951C-81F52B1FCF25}" srcOrd="7" destOrd="0" presId="urn:microsoft.com/office/officeart/2005/8/layout/cycle2"/>
    <dgm:cxn modelId="{7D7B14A1-B739-ED45-8FF0-8529FCDC2EA9}" type="presParOf" srcId="{60D6E663-0920-3641-951C-81F52B1FCF25}" destId="{FF9F280C-0448-654E-9A34-867871089FC3}" srcOrd="0" destOrd="0" presId="urn:microsoft.com/office/officeart/2005/8/layout/cycle2"/>
    <dgm:cxn modelId="{F7C9BE28-EDCE-2C4C-A7E5-F6640CC12254}" type="presParOf" srcId="{C8EEADB1-0B3A-A84A-BE7D-1DB7C734C2DA}" destId="{E5B694B9-FC9F-0741-AF75-EE537DF2151D}" srcOrd="8" destOrd="0" presId="urn:microsoft.com/office/officeart/2005/8/layout/cycle2"/>
    <dgm:cxn modelId="{2556982F-9936-964A-9423-0469370363BB}" type="presParOf" srcId="{C8EEADB1-0B3A-A84A-BE7D-1DB7C734C2DA}" destId="{CD56C809-AC5C-124C-A690-8F4C6A9B0FB4}" srcOrd="9" destOrd="0" presId="urn:microsoft.com/office/officeart/2005/8/layout/cycle2"/>
    <dgm:cxn modelId="{77762BFA-A7EF-1845-953B-18B7590F8936}" type="presParOf" srcId="{CD56C809-AC5C-124C-A690-8F4C6A9B0FB4}" destId="{69B99B32-7128-244E-B5CB-2D4FF954443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11F540-0AD8-D946-9BBB-197E7863DE31}" type="doc">
      <dgm:prSet loTypeId="urn:microsoft.com/office/officeart/2005/8/layout/cycle5" loCatId="" qsTypeId="urn:microsoft.com/office/officeart/2005/8/quickstyle/simple1" qsCatId="simple" csTypeId="urn:microsoft.com/office/officeart/2005/8/colors/colorful1" csCatId="colorful" phldr="1"/>
      <dgm:spPr/>
      <dgm:t>
        <a:bodyPr/>
        <a:lstStyle/>
        <a:p>
          <a:endParaRPr lang="en-GB"/>
        </a:p>
      </dgm:t>
    </dgm:pt>
    <dgm:pt modelId="{FB9D4BCD-CCBD-2D43-8D9C-DEA383471C81}">
      <dgm:prSet phldrT="[Text]"/>
      <dgm:spPr/>
      <dgm:t>
        <a:bodyPr/>
        <a:lstStyle/>
        <a:p>
          <a:r>
            <a:rPr lang="en-GB" dirty="0"/>
            <a:t>CBD</a:t>
          </a:r>
        </a:p>
      </dgm:t>
    </dgm:pt>
    <dgm:pt modelId="{14B0143F-0C9C-6E44-A27F-A0BA87693493}" type="parTrans" cxnId="{02D7F72E-A2DE-FD4C-93F0-6AD5119AF691}">
      <dgm:prSet/>
      <dgm:spPr/>
      <dgm:t>
        <a:bodyPr/>
        <a:lstStyle/>
        <a:p>
          <a:endParaRPr lang="en-GB"/>
        </a:p>
      </dgm:t>
    </dgm:pt>
    <dgm:pt modelId="{CDCCD871-0649-A246-BA76-BD18F187EE7C}" type="sibTrans" cxnId="{02D7F72E-A2DE-FD4C-93F0-6AD5119AF691}">
      <dgm:prSet/>
      <dgm:spPr/>
      <dgm:t>
        <a:bodyPr/>
        <a:lstStyle/>
        <a:p>
          <a:endParaRPr lang="en-GB"/>
        </a:p>
      </dgm:t>
    </dgm:pt>
    <dgm:pt modelId="{403CE120-5AA8-884C-8F8C-3A59BFD96963}">
      <dgm:prSet phldrT="[Text]"/>
      <dgm:spPr/>
      <dgm:t>
        <a:bodyPr/>
        <a:lstStyle/>
        <a:p>
          <a:r>
            <a:rPr lang="en-GB" dirty="0"/>
            <a:t>Nagoya Protocol</a:t>
          </a:r>
        </a:p>
      </dgm:t>
    </dgm:pt>
    <dgm:pt modelId="{CE940DDA-8246-054F-817E-475F21CD5079}" type="parTrans" cxnId="{C641A493-21FB-F147-A79A-3DA9EB86B76E}">
      <dgm:prSet/>
      <dgm:spPr/>
      <dgm:t>
        <a:bodyPr/>
        <a:lstStyle/>
        <a:p>
          <a:endParaRPr lang="en-GB"/>
        </a:p>
      </dgm:t>
    </dgm:pt>
    <dgm:pt modelId="{D30A8C3D-2FA0-5648-880F-C78667A572E8}" type="sibTrans" cxnId="{C641A493-21FB-F147-A79A-3DA9EB86B76E}">
      <dgm:prSet/>
      <dgm:spPr/>
      <dgm:t>
        <a:bodyPr/>
        <a:lstStyle/>
        <a:p>
          <a:endParaRPr lang="en-GB"/>
        </a:p>
      </dgm:t>
    </dgm:pt>
    <dgm:pt modelId="{F41D374C-0373-7542-A5B8-398DD3829B25}">
      <dgm:prSet phldrT="[Text]"/>
      <dgm:spPr/>
      <dgm:t>
        <a:bodyPr/>
        <a:lstStyle/>
        <a:p>
          <a:r>
            <a:rPr lang="en-GB" dirty="0"/>
            <a:t>WIPO GRATK</a:t>
          </a:r>
        </a:p>
      </dgm:t>
    </dgm:pt>
    <dgm:pt modelId="{327914AE-BD04-BF42-8D54-B8D938D818E7}" type="parTrans" cxnId="{EF04BF93-3895-4E40-B44F-6102117D15DF}">
      <dgm:prSet/>
      <dgm:spPr/>
      <dgm:t>
        <a:bodyPr/>
        <a:lstStyle/>
        <a:p>
          <a:endParaRPr lang="en-GB"/>
        </a:p>
      </dgm:t>
    </dgm:pt>
    <dgm:pt modelId="{217A28A7-2D34-2D4C-A898-492033E2CA60}" type="sibTrans" cxnId="{EF04BF93-3895-4E40-B44F-6102117D15DF}">
      <dgm:prSet/>
      <dgm:spPr/>
      <dgm:t>
        <a:bodyPr/>
        <a:lstStyle/>
        <a:p>
          <a:endParaRPr lang="en-GB"/>
        </a:p>
      </dgm:t>
    </dgm:pt>
    <dgm:pt modelId="{80AFC78C-9C53-7942-BD21-137456AA863C}">
      <dgm:prSet phldrT="[Text]"/>
      <dgm:spPr/>
      <dgm:t>
        <a:bodyPr/>
        <a:lstStyle/>
        <a:p>
          <a:r>
            <a:rPr lang="en-GB" dirty="0"/>
            <a:t>RDLT</a:t>
          </a:r>
        </a:p>
      </dgm:t>
    </dgm:pt>
    <dgm:pt modelId="{F68E488B-8D21-144B-96EC-3A7EAB5621B3}" type="parTrans" cxnId="{D726FB2F-637E-BF4D-9ABF-D06442D8C3AF}">
      <dgm:prSet/>
      <dgm:spPr/>
      <dgm:t>
        <a:bodyPr/>
        <a:lstStyle/>
        <a:p>
          <a:endParaRPr lang="en-GB"/>
        </a:p>
      </dgm:t>
    </dgm:pt>
    <dgm:pt modelId="{E6E4490B-EC93-464B-B50E-A8F6E1A41619}" type="sibTrans" cxnId="{D726FB2F-637E-BF4D-9ABF-D06442D8C3AF}">
      <dgm:prSet/>
      <dgm:spPr/>
      <dgm:t>
        <a:bodyPr/>
        <a:lstStyle/>
        <a:p>
          <a:endParaRPr lang="en-GB"/>
        </a:p>
      </dgm:t>
    </dgm:pt>
    <dgm:pt modelId="{28E36244-5282-7F48-931F-0954B0DAD22D}">
      <dgm:prSet phldrT="[Text]"/>
      <dgm:spPr/>
      <dgm:t>
        <a:bodyPr/>
        <a:lstStyle/>
        <a:p>
          <a:r>
            <a:rPr lang="en-GB" dirty="0"/>
            <a:t>UNDRIP</a:t>
          </a:r>
        </a:p>
      </dgm:t>
    </dgm:pt>
    <dgm:pt modelId="{54AE9D33-08C7-264F-B559-C4AD594B116A}" type="parTrans" cxnId="{6FC4341F-38DE-B644-8066-0462401C6902}">
      <dgm:prSet/>
      <dgm:spPr/>
      <dgm:t>
        <a:bodyPr/>
        <a:lstStyle/>
        <a:p>
          <a:endParaRPr lang="en-GB"/>
        </a:p>
      </dgm:t>
    </dgm:pt>
    <dgm:pt modelId="{AAC5FEAD-D17E-154B-82FA-32FEB0C33531}" type="sibTrans" cxnId="{6FC4341F-38DE-B644-8066-0462401C6902}">
      <dgm:prSet/>
      <dgm:spPr/>
      <dgm:t>
        <a:bodyPr/>
        <a:lstStyle/>
        <a:p>
          <a:endParaRPr lang="en-GB"/>
        </a:p>
      </dgm:t>
    </dgm:pt>
    <dgm:pt modelId="{93E75441-FE63-5B46-B890-BFC092DE57BA}" type="pres">
      <dgm:prSet presAssocID="{0A11F540-0AD8-D946-9BBB-197E7863DE31}" presName="cycle" presStyleCnt="0">
        <dgm:presLayoutVars>
          <dgm:dir/>
          <dgm:resizeHandles val="exact"/>
        </dgm:presLayoutVars>
      </dgm:prSet>
      <dgm:spPr/>
    </dgm:pt>
    <dgm:pt modelId="{8F057809-6CFB-6E4F-B0AE-DA83CB1B7506}" type="pres">
      <dgm:prSet presAssocID="{FB9D4BCD-CCBD-2D43-8D9C-DEA383471C81}" presName="node" presStyleLbl="node1" presStyleIdx="0" presStyleCnt="5">
        <dgm:presLayoutVars>
          <dgm:bulletEnabled val="1"/>
        </dgm:presLayoutVars>
      </dgm:prSet>
      <dgm:spPr/>
    </dgm:pt>
    <dgm:pt modelId="{4F65D403-0BA4-924F-B626-DC7AA2898B3C}" type="pres">
      <dgm:prSet presAssocID="{FB9D4BCD-CCBD-2D43-8D9C-DEA383471C81}" presName="spNode" presStyleCnt="0"/>
      <dgm:spPr/>
    </dgm:pt>
    <dgm:pt modelId="{81169FA1-2395-E14F-A59B-A1803940E473}" type="pres">
      <dgm:prSet presAssocID="{CDCCD871-0649-A246-BA76-BD18F187EE7C}" presName="sibTrans" presStyleLbl="sibTrans1D1" presStyleIdx="0" presStyleCnt="5"/>
      <dgm:spPr/>
    </dgm:pt>
    <dgm:pt modelId="{77EE31C3-1A4E-7D4B-A63D-DD95839A0DD8}" type="pres">
      <dgm:prSet presAssocID="{403CE120-5AA8-884C-8F8C-3A59BFD96963}" presName="node" presStyleLbl="node1" presStyleIdx="1" presStyleCnt="5">
        <dgm:presLayoutVars>
          <dgm:bulletEnabled val="1"/>
        </dgm:presLayoutVars>
      </dgm:prSet>
      <dgm:spPr/>
    </dgm:pt>
    <dgm:pt modelId="{0CE42A4F-10A3-524C-8093-7CC032A26A5B}" type="pres">
      <dgm:prSet presAssocID="{403CE120-5AA8-884C-8F8C-3A59BFD96963}" presName="spNode" presStyleCnt="0"/>
      <dgm:spPr/>
    </dgm:pt>
    <dgm:pt modelId="{EB1916F7-6429-D74C-A995-558647E4EFC4}" type="pres">
      <dgm:prSet presAssocID="{D30A8C3D-2FA0-5648-880F-C78667A572E8}" presName="sibTrans" presStyleLbl="sibTrans1D1" presStyleIdx="1" presStyleCnt="5"/>
      <dgm:spPr/>
    </dgm:pt>
    <dgm:pt modelId="{2A506F20-C146-294C-8472-F94E5DC7581C}" type="pres">
      <dgm:prSet presAssocID="{F41D374C-0373-7542-A5B8-398DD3829B25}" presName="node" presStyleLbl="node1" presStyleIdx="2" presStyleCnt="5">
        <dgm:presLayoutVars>
          <dgm:bulletEnabled val="1"/>
        </dgm:presLayoutVars>
      </dgm:prSet>
      <dgm:spPr/>
    </dgm:pt>
    <dgm:pt modelId="{C33BD08F-CE3E-BC43-B14F-C833B10789CB}" type="pres">
      <dgm:prSet presAssocID="{F41D374C-0373-7542-A5B8-398DD3829B25}" presName="spNode" presStyleCnt="0"/>
      <dgm:spPr/>
    </dgm:pt>
    <dgm:pt modelId="{F58DEE31-15FA-274B-A800-B96A1566CCB0}" type="pres">
      <dgm:prSet presAssocID="{217A28A7-2D34-2D4C-A898-492033E2CA60}" presName="sibTrans" presStyleLbl="sibTrans1D1" presStyleIdx="2" presStyleCnt="5"/>
      <dgm:spPr/>
    </dgm:pt>
    <dgm:pt modelId="{5DAFE59C-BEBE-404C-A0E8-9839E7A6E6B4}" type="pres">
      <dgm:prSet presAssocID="{80AFC78C-9C53-7942-BD21-137456AA863C}" presName="node" presStyleLbl="node1" presStyleIdx="3" presStyleCnt="5">
        <dgm:presLayoutVars>
          <dgm:bulletEnabled val="1"/>
        </dgm:presLayoutVars>
      </dgm:prSet>
      <dgm:spPr/>
    </dgm:pt>
    <dgm:pt modelId="{5D2478F3-BFA1-2D40-B536-EFF9EC21E331}" type="pres">
      <dgm:prSet presAssocID="{80AFC78C-9C53-7942-BD21-137456AA863C}" presName="spNode" presStyleCnt="0"/>
      <dgm:spPr/>
    </dgm:pt>
    <dgm:pt modelId="{FEA01415-EB15-3C40-A661-32081ADEB3ED}" type="pres">
      <dgm:prSet presAssocID="{E6E4490B-EC93-464B-B50E-A8F6E1A41619}" presName="sibTrans" presStyleLbl="sibTrans1D1" presStyleIdx="3" presStyleCnt="5"/>
      <dgm:spPr/>
    </dgm:pt>
    <dgm:pt modelId="{16036F8D-E1C2-7045-9235-B7E51F721AD5}" type="pres">
      <dgm:prSet presAssocID="{28E36244-5282-7F48-931F-0954B0DAD22D}" presName="node" presStyleLbl="node1" presStyleIdx="4" presStyleCnt="5">
        <dgm:presLayoutVars>
          <dgm:bulletEnabled val="1"/>
        </dgm:presLayoutVars>
      </dgm:prSet>
      <dgm:spPr/>
    </dgm:pt>
    <dgm:pt modelId="{952D8B43-1B4A-6D43-B5F1-1C39AC5BB423}" type="pres">
      <dgm:prSet presAssocID="{28E36244-5282-7F48-931F-0954B0DAD22D}" presName="spNode" presStyleCnt="0"/>
      <dgm:spPr/>
    </dgm:pt>
    <dgm:pt modelId="{1E561406-4902-E44B-B464-0C38A4AA82B3}" type="pres">
      <dgm:prSet presAssocID="{AAC5FEAD-D17E-154B-82FA-32FEB0C33531}" presName="sibTrans" presStyleLbl="sibTrans1D1" presStyleIdx="4" presStyleCnt="5"/>
      <dgm:spPr/>
    </dgm:pt>
  </dgm:ptLst>
  <dgm:cxnLst>
    <dgm:cxn modelId="{C9C0D206-2021-344E-A123-25F175FB638F}" type="presOf" srcId="{AAC5FEAD-D17E-154B-82FA-32FEB0C33531}" destId="{1E561406-4902-E44B-B464-0C38A4AA82B3}" srcOrd="0" destOrd="0" presId="urn:microsoft.com/office/officeart/2005/8/layout/cycle5"/>
    <dgm:cxn modelId="{7F942711-5EC6-434A-AD0D-8D4BBFB91355}" type="presOf" srcId="{F41D374C-0373-7542-A5B8-398DD3829B25}" destId="{2A506F20-C146-294C-8472-F94E5DC7581C}" srcOrd="0" destOrd="0" presId="urn:microsoft.com/office/officeart/2005/8/layout/cycle5"/>
    <dgm:cxn modelId="{6FC4341F-38DE-B644-8066-0462401C6902}" srcId="{0A11F540-0AD8-D946-9BBB-197E7863DE31}" destId="{28E36244-5282-7F48-931F-0954B0DAD22D}" srcOrd="4" destOrd="0" parTransId="{54AE9D33-08C7-264F-B559-C4AD594B116A}" sibTransId="{AAC5FEAD-D17E-154B-82FA-32FEB0C33531}"/>
    <dgm:cxn modelId="{A863D522-09CE-3249-8133-CA8920DA4B98}" type="presOf" srcId="{403CE120-5AA8-884C-8F8C-3A59BFD96963}" destId="{77EE31C3-1A4E-7D4B-A63D-DD95839A0DD8}" srcOrd="0" destOrd="0" presId="urn:microsoft.com/office/officeart/2005/8/layout/cycle5"/>
    <dgm:cxn modelId="{4C10F426-FC91-7545-BBFE-6AED5A4866EA}" type="presOf" srcId="{E6E4490B-EC93-464B-B50E-A8F6E1A41619}" destId="{FEA01415-EB15-3C40-A661-32081ADEB3ED}" srcOrd="0" destOrd="0" presId="urn:microsoft.com/office/officeart/2005/8/layout/cycle5"/>
    <dgm:cxn modelId="{0BE8E728-6B17-1B44-A238-C8946CF442D4}" type="presOf" srcId="{CDCCD871-0649-A246-BA76-BD18F187EE7C}" destId="{81169FA1-2395-E14F-A59B-A1803940E473}" srcOrd="0" destOrd="0" presId="urn:microsoft.com/office/officeart/2005/8/layout/cycle5"/>
    <dgm:cxn modelId="{12F5E929-33A7-AC44-8068-416F5E159853}" type="presOf" srcId="{28E36244-5282-7F48-931F-0954B0DAD22D}" destId="{16036F8D-E1C2-7045-9235-B7E51F721AD5}" srcOrd="0" destOrd="0" presId="urn:microsoft.com/office/officeart/2005/8/layout/cycle5"/>
    <dgm:cxn modelId="{02D7F72E-A2DE-FD4C-93F0-6AD5119AF691}" srcId="{0A11F540-0AD8-D946-9BBB-197E7863DE31}" destId="{FB9D4BCD-CCBD-2D43-8D9C-DEA383471C81}" srcOrd="0" destOrd="0" parTransId="{14B0143F-0C9C-6E44-A27F-A0BA87693493}" sibTransId="{CDCCD871-0649-A246-BA76-BD18F187EE7C}"/>
    <dgm:cxn modelId="{D726FB2F-637E-BF4D-9ABF-D06442D8C3AF}" srcId="{0A11F540-0AD8-D946-9BBB-197E7863DE31}" destId="{80AFC78C-9C53-7942-BD21-137456AA863C}" srcOrd="3" destOrd="0" parTransId="{F68E488B-8D21-144B-96EC-3A7EAB5621B3}" sibTransId="{E6E4490B-EC93-464B-B50E-A8F6E1A41619}"/>
    <dgm:cxn modelId="{3612A563-1A6D-1B4E-8A18-1022C6E494C1}" type="presOf" srcId="{D30A8C3D-2FA0-5648-880F-C78667A572E8}" destId="{EB1916F7-6429-D74C-A995-558647E4EFC4}" srcOrd="0" destOrd="0" presId="urn:microsoft.com/office/officeart/2005/8/layout/cycle5"/>
    <dgm:cxn modelId="{AD4A428C-745F-CF4A-A7FD-D83234F327A0}" type="presOf" srcId="{217A28A7-2D34-2D4C-A898-492033E2CA60}" destId="{F58DEE31-15FA-274B-A800-B96A1566CCB0}" srcOrd="0" destOrd="0" presId="urn:microsoft.com/office/officeart/2005/8/layout/cycle5"/>
    <dgm:cxn modelId="{C641A493-21FB-F147-A79A-3DA9EB86B76E}" srcId="{0A11F540-0AD8-D946-9BBB-197E7863DE31}" destId="{403CE120-5AA8-884C-8F8C-3A59BFD96963}" srcOrd="1" destOrd="0" parTransId="{CE940DDA-8246-054F-817E-475F21CD5079}" sibTransId="{D30A8C3D-2FA0-5648-880F-C78667A572E8}"/>
    <dgm:cxn modelId="{EF04BF93-3895-4E40-B44F-6102117D15DF}" srcId="{0A11F540-0AD8-D946-9BBB-197E7863DE31}" destId="{F41D374C-0373-7542-A5B8-398DD3829B25}" srcOrd="2" destOrd="0" parTransId="{327914AE-BD04-BF42-8D54-B8D938D818E7}" sibTransId="{217A28A7-2D34-2D4C-A898-492033E2CA60}"/>
    <dgm:cxn modelId="{6F27219C-F69C-4D4D-8266-A810E193D9F3}" type="presOf" srcId="{FB9D4BCD-CCBD-2D43-8D9C-DEA383471C81}" destId="{8F057809-6CFB-6E4F-B0AE-DA83CB1B7506}" srcOrd="0" destOrd="0" presId="urn:microsoft.com/office/officeart/2005/8/layout/cycle5"/>
    <dgm:cxn modelId="{25AC93DE-49C7-9741-A684-61A182AECC1F}" type="presOf" srcId="{0A11F540-0AD8-D946-9BBB-197E7863DE31}" destId="{93E75441-FE63-5B46-B890-BFC092DE57BA}" srcOrd="0" destOrd="0" presId="urn:microsoft.com/office/officeart/2005/8/layout/cycle5"/>
    <dgm:cxn modelId="{A6A7EBE1-8C12-8941-B58A-6432BCA545BB}" type="presOf" srcId="{80AFC78C-9C53-7942-BD21-137456AA863C}" destId="{5DAFE59C-BEBE-404C-A0E8-9839E7A6E6B4}" srcOrd="0" destOrd="0" presId="urn:microsoft.com/office/officeart/2005/8/layout/cycle5"/>
    <dgm:cxn modelId="{74F84FA0-AF94-7D41-B8D1-A6282B1D07CF}" type="presParOf" srcId="{93E75441-FE63-5B46-B890-BFC092DE57BA}" destId="{8F057809-6CFB-6E4F-B0AE-DA83CB1B7506}" srcOrd="0" destOrd="0" presId="urn:microsoft.com/office/officeart/2005/8/layout/cycle5"/>
    <dgm:cxn modelId="{78387927-35FC-CA4C-A6B9-FF1F2204B994}" type="presParOf" srcId="{93E75441-FE63-5B46-B890-BFC092DE57BA}" destId="{4F65D403-0BA4-924F-B626-DC7AA2898B3C}" srcOrd="1" destOrd="0" presId="urn:microsoft.com/office/officeart/2005/8/layout/cycle5"/>
    <dgm:cxn modelId="{FE2C8B3B-B63D-8648-BED4-094F0FE02C4C}" type="presParOf" srcId="{93E75441-FE63-5B46-B890-BFC092DE57BA}" destId="{81169FA1-2395-E14F-A59B-A1803940E473}" srcOrd="2" destOrd="0" presId="urn:microsoft.com/office/officeart/2005/8/layout/cycle5"/>
    <dgm:cxn modelId="{9BC12488-2F6F-E14F-AF19-32881927D36C}" type="presParOf" srcId="{93E75441-FE63-5B46-B890-BFC092DE57BA}" destId="{77EE31C3-1A4E-7D4B-A63D-DD95839A0DD8}" srcOrd="3" destOrd="0" presId="urn:microsoft.com/office/officeart/2005/8/layout/cycle5"/>
    <dgm:cxn modelId="{A3235C41-0CCC-D44C-AD41-C07A058AF9D1}" type="presParOf" srcId="{93E75441-FE63-5B46-B890-BFC092DE57BA}" destId="{0CE42A4F-10A3-524C-8093-7CC032A26A5B}" srcOrd="4" destOrd="0" presId="urn:microsoft.com/office/officeart/2005/8/layout/cycle5"/>
    <dgm:cxn modelId="{4A94BA03-1A81-0C4E-86BD-4D839CF24312}" type="presParOf" srcId="{93E75441-FE63-5B46-B890-BFC092DE57BA}" destId="{EB1916F7-6429-D74C-A995-558647E4EFC4}" srcOrd="5" destOrd="0" presId="urn:microsoft.com/office/officeart/2005/8/layout/cycle5"/>
    <dgm:cxn modelId="{C834A285-C7D8-F44E-973B-E58F8DA95CD7}" type="presParOf" srcId="{93E75441-FE63-5B46-B890-BFC092DE57BA}" destId="{2A506F20-C146-294C-8472-F94E5DC7581C}" srcOrd="6" destOrd="0" presId="urn:microsoft.com/office/officeart/2005/8/layout/cycle5"/>
    <dgm:cxn modelId="{C7D8A12B-7968-EA4C-9AAA-0BF01036C6AA}" type="presParOf" srcId="{93E75441-FE63-5B46-B890-BFC092DE57BA}" destId="{C33BD08F-CE3E-BC43-B14F-C833B10789CB}" srcOrd="7" destOrd="0" presId="urn:microsoft.com/office/officeart/2005/8/layout/cycle5"/>
    <dgm:cxn modelId="{C32A1385-B6F5-E541-9589-D17733072680}" type="presParOf" srcId="{93E75441-FE63-5B46-B890-BFC092DE57BA}" destId="{F58DEE31-15FA-274B-A800-B96A1566CCB0}" srcOrd="8" destOrd="0" presId="urn:microsoft.com/office/officeart/2005/8/layout/cycle5"/>
    <dgm:cxn modelId="{B14682F7-0567-6046-96E0-12BB000E2563}" type="presParOf" srcId="{93E75441-FE63-5B46-B890-BFC092DE57BA}" destId="{5DAFE59C-BEBE-404C-A0E8-9839E7A6E6B4}" srcOrd="9" destOrd="0" presId="urn:microsoft.com/office/officeart/2005/8/layout/cycle5"/>
    <dgm:cxn modelId="{2AF0EAA6-EABE-2D44-9E32-C5BC398FF625}" type="presParOf" srcId="{93E75441-FE63-5B46-B890-BFC092DE57BA}" destId="{5D2478F3-BFA1-2D40-B536-EFF9EC21E331}" srcOrd="10" destOrd="0" presId="urn:microsoft.com/office/officeart/2005/8/layout/cycle5"/>
    <dgm:cxn modelId="{C2B877AF-95A3-4442-8895-B9B0CF07F013}" type="presParOf" srcId="{93E75441-FE63-5B46-B890-BFC092DE57BA}" destId="{FEA01415-EB15-3C40-A661-32081ADEB3ED}" srcOrd="11" destOrd="0" presId="urn:microsoft.com/office/officeart/2005/8/layout/cycle5"/>
    <dgm:cxn modelId="{F95612D1-606D-0C44-A0A2-746F8963F565}" type="presParOf" srcId="{93E75441-FE63-5B46-B890-BFC092DE57BA}" destId="{16036F8D-E1C2-7045-9235-B7E51F721AD5}" srcOrd="12" destOrd="0" presId="urn:microsoft.com/office/officeart/2005/8/layout/cycle5"/>
    <dgm:cxn modelId="{40521B6E-DD5C-974A-9AA4-387131462316}" type="presParOf" srcId="{93E75441-FE63-5B46-B890-BFC092DE57BA}" destId="{952D8B43-1B4A-6D43-B5F1-1C39AC5BB423}" srcOrd="13" destOrd="0" presId="urn:microsoft.com/office/officeart/2005/8/layout/cycle5"/>
    <dgm:cxn modelId="{5C39F09A-F1A8-DF4C-A523-DC74B75FDEBB}" type="presParOf" srcId="{93E75441-FE63-5B46-B890-BFC092DE57BA}" destId="{1E561406-4902-E44B-B464-0C38A4AA82B3}" srcOrd="14"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5031BC-5039-6A4E-AAB8-C6D177BB9D80}">
      <dsp:nvSpPr>
        <dsp:cNvPr id="0" name=""/>
        <dsp:cNvSpPr/>
      </dsp:nvSpPr>
      <dsp:spPr>
        <a:xfrm>
          <a:off x="2928458" y="1681"/>
          <a:ext cx="1319251" cy="1319251"/>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Copyright Act</a:t>
          </a:r>
        </a:p>
      </dsp:txBody>
      <dsp:txXfrm>
        <a:off x="3121658" y="194881"/>
        <a:ext cx="932851" cy="932851"/>
      </dsp:txXfrm>
    </dsp:sp>
    <dsp:sp modelId="{E2231B91-8245-8D42-8D1C-0EFB627FF027}">
      <dsp:nvSpPr>
        <dsp:cNvPr id="0" name=""/>
        <dsp:cNvSpPr/>
      </dsp:nvSpPr>
      <dsp:spPr>
        <a:xfrm rot="2160000">
          <a:off x="4205933" y="1014853"/>
          <a:ext cx="350361" cy="445247"/>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4215970" y="1073012"/>
        <a:ext cx="245253" cy="267149"/>
      </dsp:txXfrm>
    </dsp:sp>
    <dsp:sp modelId="{9461BCD6-9659-DC4E-9FBC-BB776B4D632A}">
      <dsp:nvSpPr>
        <dsp:cNvPr id="0" name=""/>
        <dsp:cNvSpPr/>
      </dsp:nvSpPr>
      <dsp:spPr>
        <a:xfrm>
          <a:off x="4530563" y="1165679"/>
          <a:ext cx="1319251" cy="131925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Patents and Designs Act</a:t>
          </a:r>
        </a:p>
      </dsp:txBody>
      <dsp:txXfrm>
        <a:off x="4723763" y="1358879"/>
        <a:ext cx="932851" cy="932851"/>
      </dsp:txXfrm>
    </dsp:sp>
    <dsp:sp modelId="{A8A19FDD-755B-5140-976C-C7CD19C74E56}">
      <dsp:nvSpPr>
        <dsp:cNvPr id="0" name=""/>
        <dsp:cNvSpPr/>
      </dsp:nvSpPr>
      <dsp:spPr>
        <a:xfrm rot="6480000">
          <a:off x="4712097" y="2534944"/>
          <a:ext cx="350361" cy="44524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10800000">
        <a:off x="4780891" y="2574011"/>
        <a:ext cx="245253" cy="267149"/>
      </dsp:txXfrm>
    </dsp:sp>
    <dsp:sp modelId="{A877A1A0-6824-5A45-8D26-70EAC58DFD1F}">
      <dsp:nvSpPr>
        <dsp:cNvPr id="0" name=""/>
        <dsp:cNvSpPr/>
      </dsp:nvSpPr>
      <dsp:spPr>
        <a:xfrm>
          <a:off x="3918613" y="3049067"/>
          <a:ext cx="1319251" cy="1319251"/>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Trade Marks Act</a:t>
          </a:r>
        </a:p>
      </dsp:txBody>
      <dsp:txXfrm>
        <a:off x="4111813" y="3242267"/>
        <a:ext cx="932851" cy="932851"/>
      </dsp:txXfrm>
    </dsp:sp>
    <dsp:sp modelId="{111CF58F-0CD4-5A45-A334-B4D4F445BB52}">
      <dsp:nvSpPr>
        <dsp:cNvPr id="0" name=""/>
        <dsp:cNvSpPr/>
      </dsp:nvSpPr>
      <dsp:spPr>
        <a:xfrm rot="10800000">
          <a:off x="3422819" y="3486069"/>
          <a:ext cx="350361" cy="445247"/>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10800000">
        <a:off x="3527927" y="3575118"/>
        <a:ext cx="245253" cy="267149"/>
      </dsp:txXfrm>
    </dsp:sp>
    <dsp:sp modelId="{909D8F61-F2C9-BE4D-9A39-035C80EED7A6}">
      <dsp:nvSpPr>
        <dsp:cNvPr id="0" name=""/>
        <dsp:cNvSpPr/>
      </dsp:nvSpPr>
      <dsp:spPr>
        <a:xfrm>
          <a:off x="1938302" y="3049067"/>
          <a:ext cx="1319251" cy="1319251"/>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Plant Variety Protection Act</a:t>
          </a:r>
        </a:p>
      </dsp:txBody>
      <dsp:txXfrm>
        <a:off x="2131502" y="3242267"/>
        <a:ext cx="932851" cy="932851"/>
      </dsp:txXfrm>
    </dsp:sp>
    <dsp:sp modelId="{60D6E663-0920-3641-951C-81F52B1FCF25}">
      <dsp:nvSpPr>
        <dsp:cNvPr id="0" name=""/>
        <dsp:cNvSpPr/>
      </dsp:nvSpPr>
      <dsp:spPr>
        <a:xfrm rot="15120000">
          <a:off x="2119836" y="2553805"/>
          <a:ext cx="350361" cy="445247"/>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rot="10800000">
        <a:off x="2188630" y="2692836"/>
        <a:ext cx="245253" cy="267149"/>
      </dsp:txXfrm>
    </dsp:sp>
    <dsp:sp modelId="{E5B694B9-FC9F-0741-AF75-EE537DF2151D}">
      <dsp:nvSpPr>
        <dsp:cNvPr id="0" name=""/>
        <dsp:cNvSpPr/>
      </dsp:nvSpPr>
      <dsp:spPr>
        <a:xfrm>
          <a:off x="1326352" y="1165679"/>
          <a:ext cx="1319251" cy="1319251"/>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National Policy on Intellectual Property and Strategy </a:t>
          </a:r>
        </a:p>
      </dsp:txBody>
      <dsp:txXfrm>
        <a:off x="1519552" y="1358879"/>
        <a:ext cx="932851" cy="932851"/>
      </dsp:txXfrm>
    </dsp:sp>
    <dsp:sp modelId="{CD56C809-AC5C-124C-A690-8F4C6A9B0FB4}">
      <dsp:nvSpPr>
        <dsp:cNvPr id="0" name=""/>
        <dsp:cNvSpPr/>
      </dsp:nvSpPr>
      <dsp:spPr>
        <a:xfrm rot="19440000">
          <a:off x="2603828" y="1026510"/>
          <a:ext cx="350361" cy="445247"/>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GB" sz="1000" kern="1200" dirty="0"/>
        </a:p>
      </dsp:txBody>
      <dsp:txXfrm>
        <a:off x="2613865" y="1146449"/>
        <a:ext cx="245253" cy="267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057809-6CFB-6E4F-B0AE-DA83CB1B7506}">
      <dsp:nvSpPr>
        <dsp:cNvPr id="0" name=""/>
        <dsp:cNvSpPr/>
      </dsp:nvSpPr>
      <dsp:spPr>
        <a:xfrm>
          <a:off x="4972508" y="2890"/>
          <a:ext cx="1334171" cy="86721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CBD</a:t>
          </a:r>
        </a:p>
      </dsp:txBody>
      <dsp:txXfrm>
        <a:off x="5014842" y="45224"/>
        <a:ext cx="1249503" cy="782543"/>
      </dsp:txXfrm>
    </dsp:sp>
    <dsp:sp modelId="{81169FA1-2395-E14F-A59B-A1803940E473}">
      <dsp:nvSpPr>
        <dsp:cNvPr id="0" name=""/>
        <dsp:cNvSpPr/>
      </dsp:nvSpPr>
      <dsp:spPr>
        <a:xfrm>
          <a:off x="3908275" y="436496"/>
          <a:ext cx="3462637" cy="3462637"/>
        </a:xfrm>
        <a:custGeom>
          <a:avLst/>
          <a:gdLst/>
          <a:ahLst/>
          <a:cxnLst/>
          <a:rect l="0" t="0" r="0" b="0"/>
          <a:pathLst>
            <a:path>
              <a:moveTo>
                <a:pt x="2576826" y="220497"/>
              </a:moveTo>
              <a:arcTo wR="1731318" hR="1731318" stAng="17953973" swAng="1210685"/>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7EE31C3-1A4E-7D4B-A63D-DD95839A0DD8}">
      <dsp:nvSpPr>
        <dsp:cNvPr id="0" name=""/>
        <dsp:cNvSpPr/>
      </dsp:nvSpPr>
      <dsp:spPr>
        <a:xfrm>
          <a:off x="6619089" y="1199201"/>
          <a:ext cx="1334171" cy="86721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Nagoya Protocol</a:t>
          </a:r>
        </a:p>
      </dsp:txBody>
      <dsp:txXfrm>
        <a:off x="6661423" y="1241535"/>
        <a:ext cx="1249503" cy="782543"/>
      </dsp:txXfrm>
    </dsp:sp>
    <dsp:sp modelId="{EB1916F7-6429-D74C-A995-558647E4EFC4}">
      <dsp:nvSpPr>
        <dsp:cNvPr id="0" name=""/>
        <dsp:cNvSpPr/>
      </dsp:nvSpPr>
      <dsp:spPr>
        <a:xfrm>
          <a:off x="3908275" y="436496"/>
          <a:ext cx="3462637" cy="3462637"/>
        </a:xfrm>
        <a:custGeom>
          <a:avLst/>
          <a:gdLst/>
          <a:ahLst/>
          <a:cxnLst/>
          <a:rect l="0" t="0" r="0" b="0"/>
          <a:pathLst>
            <a:path>
              <a:moveTo>
                <a:pt x="3458474" y="1851307"/>
              </a:moveTo>
              <a:arcTo wR="1731318" hR="1731318" stAng="21838443" swAng="1359066"/>
            </a:path>
          </a:pathLst>
        </a:custGeom>
        <a:noFill/>
        <a:ln w="9525"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A506F20-C146-294C-8472-F94E5DC7581C}">
      <dsp:nvSpPr>
        <dsp:cNvPr id="0" name=""/>
        <dsp:cNvSpPr/>
      </dsp:nvSpPr>
      <dsp:spPr>
        <a:xfrm>
          <a:off x="5990151" y="3134874"/>
          <a:ext cx="1334171" cy="86721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WIPO GRATK</a:t>
          </a:r>
        </a:p>
      </dsp:txBody>
      <dsp:txXfrm>
        <a:off x="6032485" y="3177208"/>
        <a:ext cx="1249503" cy="782543"/>
      </dsp:txXfrm>
    </dsp:sp>
    <dsp:sp modelId="{F58DEE31-15FA-274B-A800-B96A1566CCB0}">
      <dsp:nvSpPr>
        <dsp:cNvPr id="0" name=""/>
        <dsp:cNvSpPr/>
      </dsp:nvSpPr>
      <dsp:spPr>
        <a:xfrm>
          <a:off x="3908275" y="436496"/>
          <a:ext cx="3462637" cy="3462637"/>
        </a:xfrm>
        <a:custGeom>
          <a:avLst/>
          <a:gdLst/>
          <a:ahLst/>
          <a:cxnLst/>
          <a:rect l="0" t="0" r="0" b="0"/>
          <a:pathLst>
            <a:path>
              <a:moveTo>
                <a:pt x="1943558" y="3449578"/>
              </a:moveTo>
              <a:arcTo wR="1731318" hR="1731318" stAng="4977508" swAng="844983"/>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5DAFE59C-BEBE-404C-A0E8-9839E7A6E6B4}">
      <dsp:nvSpPr>
        <dsp:cNvPr id="0" name=""/>
        <dsp:cNvSpPr/>
      </dsp:nvSpPr>
      <dsp:spPr>
        <a:xfrm>
          <a:off x="3954864" y="3134874"/>
          <a:ext cx="1334171" cy="86721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RDLT</a:t>
          </a:r>
        </a:p>
      </dsp:txBody>
      <dsp:txXfrm>
        <a:off x="3997198" y="3177208"/>
        <a:ext cx="1249503" cy="782543"/>
      </dsp:txXfrm>
    </dsp:sp>
    <dsp:sp modelId="{FEA01415-EB15-3C40-A661-32081ADEB3ED}">
      <dsp:nvSpPr>
        <dsp:cNvPr id="0" name=""/>
        <dsp:cNvSpPr/>
      </dsp:nvSpPr>
      <dsp:spPr>
        <a:xfrm>
          <a:off x="3908275" y="436496"/>
          <a:ext cx="3462637" cy="3462637"/>
        </a:xfrm>
        <a:custGeom>
          <a:avLst/>
          <a:gdLst/>
          <a:ahLst/>
          <a:cxnLst/>
          <a:rect l="0" t="0" r="0" b="0"/>
          <a:pathLst>
            <a:path>
              <a:moveTo>
                <a:pt x="183593" y="2507211"/>
              </a:moveTo>
              <a:arcTo wR="1731318" hR="1731318" stAng="9202491" swAng="1359066"/>
            </a:path>
          </a:pathLst>
        </a:custGeom>
        <a:noFill/>
        <a:ln w="9525"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6036F8D-E1C2-7045-9235-B7E51F721AD5}">
      <dsp:nvSpPr>
        <dsp:cNvPr id="0" name=""/>
        <dsp:cNvSpPr/>
      </dsp:nvSpPr>
      <dsp:spPr>
        <a:xfrm>
          <a:off x="3325926" y="1199201"/>
          <a:ext cx="1334171" cy="86721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dirty="0"/>
            <a:t>UNDRIP</a:t>
          </a:r>
        </a:p>
      </dsp:txBody>
      <dsp:txXfrm>
        <a:off x="3368260" y="1241535"/>
        <a:ext cx="1249503" cy="782543"/>
      </dsp:txXfrm>
    </dsp:sp>
    <dsp:sp modelId="{1E561406-4902-E44B-B464-0C38A4AA82B3}">
      <dsp:nvSpPr>
        <dsp:cNvPr id="0" name=""/>
        <dsp:cNvSpPr/>
      </dsp:nvSpPr>
      <dsp:spPr>
        <a:xfrm>
          <a:off x="3908275" y="436496"/>
          <a:ext cx="3462637" cy="3462637"/>
        </a:xfrm>
        <a:custGeom>
          <a:avLst/>
          <a:gdLst/>
          <a:ahLst/>
          <a:cxnLst/>
          <a:rect l="0" t="0" r="0" b="0"/>
          <a:pathLst>
            <a:path>
              <a:moveTo>
                <a:pt x="416562" y="604872"/>
              </a:moveTo>
              <a:arcTo wR="1731318" hR="1731318" stAng="13235342" swAng="1210685"/>
            </a:path>
          </a:pathLst>
        </a:custGeom>
        <a:noFill/>
        <a:ln w="9525"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3CAFB-A824-2545-BDAC-2BA613FE99C0}" type="datetimeFigureOut">
              <a:rPr lang="en-US" smtClean="0"/>
              <a:t>5/27/25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BA5018-0CAF-6642-B0A4-BE56CE08591F}" type="slidenum">
              <a:rPr lang="en-US" smtClean="0"/>
              <a:t>‹#›</a:t>
            </a:fld>
            <a:endParaRPr lang="en-US" dirty="0"/>
          </a:p>
        </p:txBody>
      </p:sp>
    </p:spTree>
    <p:extLst>
      <p:ext uri="{BB962C8B-B14F-4D97-AF65-F5344CB8AC3E}">
        <p14:creationId xmlns:p14="http://schemas.microsoft.com/office/powerpoint/2010/main" val="139915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6843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A81423-59AF-2674-C41D-3F51C1DC5CB4}"/>
              </a:ext>
            </a:extLst>
          </p:cNvPr>
          <p:cNvSpPr>
            <a:spLocks noGrp="1"/>
          </p:cNvSpPr>
          <p:nvPr>
            <p:ph type="title"/>
          </p:nvPr>
        </p:nvSpPr>
        <p:spPr>
          <a:xfrm>
            <a:off x="345600" y="1852800"/>
            <a:ext cx="6388800" cy="1766400"/>
          </a:xfrm>
          <a:prstGeom prst="rect">
            <a:avLst/>
          </a:prstGeom>
        </p:spPr>
        <p:txBody>
          <a:bodyPr/>
          <a:lstStyle>
            <a:lvl1pPr>
              <a:lnSpc>
                <a:spcPts val="6800"/>
              </a:lnSpc>
              <a:defRPr sz="6667" b="1">
                <a:solidFill>
                  <a:schemeClr val="bg1"/>
                </a:solidFill>
              </a:defRPr>
            </a:lvl1pPr>
          </a:lstStyle>
          <a:p>
            <a:pPr>
              <a:lnSpc>
                <a:spcPts val="5100"/>
              </a:lnSpc>
            </a:pPr>
            <a:r>
              <a:rPr lang="en-GB" sz="6667" b="1">
                <a:solidFill>
                  <a:schemeClr val="bg1"/>
                </a:solidFill>
              </a:rPr>
              <a:t>Click to edit Master title style</a:t>
            </a:r>
            <a:endParaRPr lang="en-US" sz="6667" b="1" dirty="0">
              <a:solidFill>
                <a:schemeClr val="bg1"/>
              </a:solidFill>
            </a:endParaRPr>
          </a:p>
        </p:txBody>
      </p:sp>
      <p:pic>
        <p:nvPicPr>
          <p:cNvPr id="5" name="Picture 4" descr="Aurora borealis">
            <a:extLst>
              <a:ext uri="{FF2B5EF4-FFF2-40B4-BE49-F238E27FC236}">
                <a16:creationId xmlns:a16="http://schemas.microsoft.com/office/drawing/2014/main" id="{D8998E38-7B7F-0C9A-943A-08547EF312E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689601" y="754441"/>
            <a:ext cx="5771664" cy="5370588"/>
          </a:xfrm>
          <a:prstGeom prst="rect">
            <a:avLst/>
          </a:prstGeom>
        </p:spPr>
      </p:pic>
      <p:pic>
        <p:nvPicPr>
          <p:cNvPr id="2" name="Picture 1">
            <a:extLst>
              <a:ext uri="{FF2B5EF4-FFF2-40B4-BE49-F238E27FC236}">
                <a16:creationId xmlns:a16="http://schemas.microsoft.com/office/drawing/2014/main" id="{22BCCC13-4C68-6286-F64C-F4D4357D5E7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14821" y="755550"/>
            <a:ext cx="4974767" cy="2267908"/>
          </a:xfrm>
          <a:prstGeom prst="rect">
            <a:avLst/>
          </a:prstGeom>
        </p:spPr>
      </p:pic>
      <p:pic>
        <p:nvPicPr>
          <p:cNvPr id="3" name="Picture 2">
            <a:extLst>
              <a:ext uri="{FF2B5EF4-FFF2-40B4-BE49-F238E27FC236}">
                <a16:creationId xmlns:a16="http://schemas.microsoft.com/office/drawing/2014/main" id="{B66FC2EE-D53C-5439-FD07-9FDDDC09FB61}"/>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519865" y="753789"/>
            <a:ext cx="2942591" cy="1715156"/>
          </a:xfrm>
          <a:prstGeom prst="rect">
            <a:avLst/>
          </a:prstGeom>
        </p:spPr>
      </p:pic>
      <p:pic>
        <p:nvPicPr>
          <p:cNvPr id="4" name="Picture 3">
            <a:extLst>
              <a:ext uri="{FF2B5EF4-FFF2-40B4-BE49-F238E27FC236}">
                <a16:creationId xmlns:a16="http://schemas.microsoft.com/office/drawing/2014/main" id="{35AAACDE-B985-A500-ACB0-16600B9CC326}"/>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a:xfrm>
            <a:off x="4870077" y="4197553"/>
            <a:ext cx="3649788" cy="1926503"/>
          </a:xfrm>
          <a:prstGeom prst="rect">
            <a:avLst/>
          </a:prstGeom>
        </p:spPr>
      </p:pic>
      <p:pic>
        <p:nvPicPr>
          <p:cNvPr id="8" name="Logo" descr="University of Aberdeen Logo">
            <a:extLst>
              <a:ext uri="{FF2B5EF4-FFF2-40B4-BE49-F238E27FC236}">
                <a16:creationId xmlns:a16="http://schemas.microsoft.com/office/drawing/2014/main" id="{3F8FD775-1144-CC55-9A99-E37EA2E49C55}"/>
              </a:ext>
            </a:extLst>
          </p:cNvPr>
          <p:cNvPicPr>
            <a:picLocks noChangeAspect="1"/>
          </p:cNvPicPr>
          <p:nvPr userDrawn="1"/>
        </p:nvPicPr>
        <p:blipFill>
          <a:blip r:embed="rId6"/>
          <a:stretch>
            <a:fillRect/>
          </a:stretch>
        </p:blipFill>
        <p:spPr bwMode="black">
          <a:xfrm>
            <a:off x="436285" y="3948520"/>
            <a:ext cx="1920000" cy="526769"/>
          </a:xfrm>
          <a:prstGeom prst="rect">
            <a:avLst/>
          </a:prstGeom>
        </p:spPr>
      </p:pic>
    </p:spTree>
    <p:extLst>
      <p:ext uri="{BB962C8B-B14F-4D97-AF65-F5344CB8AC3E}">
        <p14:creationId xmlns:p14="http://schemas.microsoft.com/office/powerpoint/2010/main" val="201184682"/>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nt on green, title, sub, text 5">
    <p:bg>
      <p:bgPr>
        <a:solidFill>
          <a:srgbClr val="0E434B"/>
        </a:solidFill>
        <a:effectLst/>
      </p:bgPr>
    </p:bg>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1447C827-78C2-899F-482F-9843FCB7955D}"/>
              </a:ext>
            </a:extLst>
          </p:cNvPr>
          <p:cNvSpPr>
            <a:spLocks noGrp="1"/>
          </p:cNvSpPr>
          <p:nvPr>
            <p:ph type="title"/>
          </p:nvPr>
        </p:nvSpPr>
        <p:spPr>
          <a:xfrm>
            <a:off x="384000" y="1684800"/>
            <a:ext cx="4147200" cy="1089600"/>
          </a:xfrm>
          <a:prstGeom prst="rect">
            <a:avLst/>
          </a:prstGeom>
        </p:spPr>
        <p:txBody>
          <a:bodyPr>
            <a:noAutofit/>
          </a:bodyPr>
          <a:lstStyle>
            <a:lvl1pPr>
              <a:defRPr sz="3200">
                <a:solidFill>
                  <a:srgbClr val="75E0AA"/>
                </a:solidFill>
              </a:defRPr>
            </a:lvl1pPr>
          </a:lstStyle>
          <a:p>
            <a:r>
              <a:rPr lang="en-GB"/>
              <a:t>Click to edit Master title style</a:t>
            </a:r>
            <a:endParaRPr lang="en-GB" dirty="0"/>
          </a:p>
        </p:txBody>
      </p:sp>
      <p:sp>
        <p:nvSpPr>
          <p:cNvPr id="18" name="Text Placeholder 8">
            <a:extLst>
              <a:ext uri="{FF2B5EF4-FFF2-40B4-BE49-F238E27FC236}">
                <a16:creationId xmlns:a16="http://schemas.microsoft.com/office/drawing/2014/main" id="{3E6456A6-F2E3-A7F0-6F11-499BE077885E}"/>
              </a:ext>
            </a:extLst>
          </p:cNvPr>
          <p:cNvSpPr>
            <a:spLocks noGrp="1"/>
          </p:cNvSpPr>
          <p:nvPr>
            <p:ph type="body" sz="quarter" idx="11"/>
          </p:nvPr>
        </p:nvSpPr>
        <p:spPr>
          <a:xfrm>
            <a:off x="383118" y="2901951"/>
            <a:ext cx="4144433" cy="1835149"/>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a:t>Click to edit Master text styles</a:t>
            </a:r>
          </a:p>
        </p:txBody>
      </p:sp>
      <p:sp>
        <p:nvSpPr>
          <p:cNvPr id="7" name="Content Placeholder 6">
            <a:extLst>
              <a:ext uri="{FF2B5EF4-FFF2-40B4-BE49-F238E27FC236}">
                <a16:creationId xmlns:a16="http://schemas.microsoft.com/office/drawing/2014/main" id="{0EE16FB1-A22D-1F18-CDDF-F3D88A3E8BA8}"/>
              </a:ext>
            </a:extLst>
          </p:cNvPr>
          <p:cNvSpPr>
            <a:spLocks noGrp="1"/>
          </p:cNvSpPr>
          <p:nvPr>
            <p:ph sz="quarter" idx="13"/>
          </p:nvPr>
        </p:nvSpPr>
        <p:spPr>
          <a:xfrm>
            <a:off x="4959351" y="1684867"/>
            <a:ext cx="5702300" cy="4580467"/>
          </a:xfrm>
        </p:spPr>
        <p:txBody>
          <a:bodyPr/>
          <a:lstStyle>
            <a:lvl1pPr marL="0" indent="0">
              <a:buClr>
                <a:schemeClr val="accent3"/>
              </a:buClr>
              <a:buFont typeface="Arial" panose="020B0604020202020204" pitchFamily="34" charset="0"/>
              <a:buNone/>
              <a:defRPr/>
            </a:lvl1pPr>
            <a:lvl2pPr marL="476239" indent="-243411">
              <a:buClr>
                <a:schemeClr val="accent3"/>
              </a:buClr>
              <a:defRPr/>
            </a:lvl2pPr>
            <a:lvl3pPr marL="717533" indent="-232828">
              <a:buClr>
                <a:schemeClr val="accent3"/>
              </a:buClr>
              <a:defRPr/>
            </a:lvl3pPr>
            <a:lvl4pPr marL="956709" indent="-243411">
              <a:buClr>
                <a:schemeClr val="accent3"/>
              </a:buClr>
              <a:buFont typeface="Arial" panose="020B0604020202020204" pitchFamily="34" charset="0"/>
              <a:buChar char="•"/>
              <a:defRPr/>
            </a:lvl4pPr>
            <a:lvl5pPr marL="1195887" indent="-234945">
              <a:buClr>
                <a:schemeClr val="accent3"/>
              </a:buClr>
              <a:buFont typeface="Arial" panose="020B0604020202020204" pitchFamily="34" charset="0"/>
              <a:buChar char="̵"/>
              <a:defRPr/>
            </a:lvl5pPr>
          </a:lstStyle>
          <a:p>
            <a:pPr lvl="0"/>
            <a:r>
              <a:rPr lang="en-GB"/>
              <a:t>Click to edit Master text styles</a:t>
            </a:r>
          </a:p>
        </p:txBody>
      </p:sp>
      <p:pic>
        <p:nvPicPr>
          <p:cNvPr id="5" name="Logo">
            <a:extLst>
              <a:ext uri="{FF2B5EF4-FFF2-40B4-BE49-F238E27FC236}">
                <a16:creationId xmlns:a16="http://schemas.microsoft.com/office/drawing/2014/main" id="{2EB6A19E-A28F-00E4-7C51-2170BBA9BF6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985533845"/>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ue on dark, title, sub, text">
    <p:bg>
      <p:bgPr>
        <a:solidFill>
          <a:srgbClr val="14273D"/>
        </a:solidFill>
        <a:effectLst/>
      </p:bgPr>
    </p:bg>
    <p:spTree>
      <p:nvGrpSpPr>
        <p:cNvPr id="1" name=""/>
        <p:cNvGrpSpPr/>
        <p:nvPr/>
      </p:nvGrpSpPr>
      <p:grpSpPr>
        <a:xfrm>
          <a:off x="0" y="0"/>
          <a:ext cx="0" cy="0"/>
          <a:chOff x="0" y="0"/>
          <a:chExt cx="0" cy="0"/>
        </a:xfrm>
      </p:grpSpPr>
      <p:sp>
        <p:nvSpPr>
          <p:cNvPr id="7" name="Title 13">
            <a:extLst>
              <a:ext uri="{FF2B5EF4-FFF2-40B4-BE49-F238E27FC236}">
                <a16:creationId xmlns:a16="http://schemas.microsoft.com/office/drawing/2014/main" id="{C7845207-2B78-60D5-BAFA-7B9DB6404AF8}"/>
              </a:ext>
            </a:extLst>
          </p:cNvPr>
          <p:cNvSpPr>
            <a:spLocks noGrp="1"/>
          </p:cNvSpPr>
          <p:nvPr>
            <p:ph type="title"/>
          </p:nvPr>
        </p:nvSpPr>
        <p:spPr>
          <a:xfrm>
            <a:off x="384000" y="1684800"/>
            <a:ext cx="4147200" cy="1089600"/>
          </a:xfrm>
          <a:prstGeom prst="rect">
            <a:avLst/>
          </a:prstGeom>
        </p:spPr>
        <p:txBody>
          <a:bodyPr/>
          <a:lstStyle>
            <a:lvl1pPr>
              <a:lnSpc>
                <a:spcPct val="100000"/>
              </a:lnSpc>
              <a:defRPr lang="en-GB" sz="3200" b="0" i="0" u="none" strike="noStrike" cap="none" dirty="0">
                <a:solidFill>
                  <a:srgbClr val="00CCCF"/>
                </a:solidFill>
                <a:latin typeface="Arial" panose="020B0604020202020204" pitchFamily="34" charset="0"/>
                <a:ea typeface="Navigo" panose="02070503070706040303" pitchFamily="18" charset="77"/>
                <a:cs typeface="Arial" panose="020B0604020202020204" pitchFamily="34" charset="0"/>
                <a:sym typeface="Montserrat"/>
              </a:defRPr>
            </a:lvl1pPr>
          </a:lstStyle>
          <a:p>
            <a:r>
              <a:rPr lang="en-GB"/>
              <a:t>Click to edit Master title style</a:t>
            </a:r>
            <a:endParaRPr lang="en-GB" dirty="0"/>
          </a:p>
        </p:txBody>
      </p:sp>
      <p:sp>
        <p:nvSpPr>
          <p:cNvPr id="6" name="Text Placeholder 8">
            <a:extLst>
              <a:ext uri="{FF2B5EF4-FFF2-40B4-BE49-F238E27FC236}">
                <a16:creationId xmlns:a16="http://schemas.microsoft.com/office/drawing/2014/main" id="{14487EA1-F103-7F47-C788-503F1C33C399}"/>
              </a:ext>
            </a:extLst>
          </p:cNvPr>
          <p:cNvSpPr>
            <a:spLocks noGrp="1"/>
          </p:cNvSpPr>
          <p:nvPr>
            <p:ph type="body" sz="quarter" idx="11"/>
          </p:nvPr>
        </p:nvSpPr>
        <p:spPr>
          <a:xfrm>
            <a:off x="383118" y="2901951"/>
            <a:ext cx="4144433" cy="1835149"/>
          </a:xfrm>
          <a:prstGeom prst="rect">
            <a:avLst/>
          </a:prstGeom>
        </p:spPr>
        <p:txBody>
          <a:bodyPr/>
          <a:lstStyle>
            <a:lvl1pPr marL="0" indent="0">
              <a:lnSpc>
                <a:spcPct val="100000"/>
              </a:lnSpc>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a:t>Click to edit Master text styles</a:t>
            </a:r>
          </a:p>
        </p:txBody>
      </p:sp>
      <p:sp>
        <p:nvSpPr>
          <p:cNvPr id="10" name="Content Placeholder 9">
            <a:extLst>
              <a:ext uri="{FF2B5EF4-FFF2-40B4-BE49-F238E27FC236}">
                <a16:creationId xmlns:a16="http://schemas.microsoft.com/office/drawing/2014/main" id="{66426AA1-808D-3E4A-0A09-D5BFBC6B685A}"/>
              </a:ext>
            </a:extLst>
          </p:cNvPr>
          <p:cNvSpPr>
            <a:spLocks noGrp="1"/>
          </p:cNvSpPr>
          <p:nvPr>
            <p:ph sz="quarter" idx="13"/>
          </p:nvPr>
        </p:nvSpPr>
        <p:spPr>
          <a:xfrm>
            <a:off x="4959351" y="1684867"/>
            <a:ext cx="5702300" cy="4580467"/>
          </a:xfrm>
        </p:spPr>
        <p:txBody>
          <a:bodyPr/>
          <a:lstStyle>
            <a:lvl1pPr marL="0" indent="0">
              <a:buClr>
                <a:schemeClr val="accent6"/>
              </a:buClr>
              <a:buFont typeface="Arial" panose="020B0604020202020204" pitchFamily="34" charset="0"/>
              <a:buNone/>
              <a:defRPr/>
            </a:lvl1pPr>
            <a:lvl2pPr marL="476239" indent="-243411">
              <a:buClr>
                <a:schemeClr val="accent6"/>
              </a:buClr>
              <a:defRPr/>
            </a:lvl2pPr>
            <a:lvl3pPr marL="717533" indent="-232828">
              <a:buClr>
                <a:schemeClr val="accent6"/>
              </a:buClr>
              <a:defRPr/>
            </a:lvl3pPr>
            <a:lvl4pPr marL="956709" indent="-243411">
              <a:buClr>
                <a:schemeClr val="accent6"/>
              </a:buClr>
              <a:defRPr/>
            </a:lvl4pPr>
            <a:lvl5pPr marL="1195887" indent="-234945">
              <a:buClr>
                <a:schemeClr val="accent6"/>
              </a:buClr>
              <a:defRPr/>
            </a:lvl5pPr>
          </a:lstStyle>
          <a:p>
            <a:pPr lvl="0"/>
            <a:r>
              <a:rPr lang="en-GB"/>
              <a:t>Click to edit Master text styles</a:t>
            </a:r>
          </a:p>
        </p:txBody>
      </p:sp>
      <p:pic>
        <p:nvPicPr>
          <p:cNvPr id="3" name="Logo">
            <a:extLst>
              <a:ext uri="{FF2B5EF4-FFF2-40B4-BE49-F238E27FC236}">
                <a16:creationId xmlns:a16="http://schemas.microsoft.com/office/drawing/2014/main" id="{B7DDD0D0-08EF-C4FA-27A4-712A30483CB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56303902"/>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642FF85E-867A-B82D-3409-4A0E12BE7B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068"/>
            <a:ext cx="5145469" cy="2276037"/>
          </a:xfrm>
          <a:prstGeom prst="rect">
            <a:avLst/>
          </a:prstGeom>
        </p:spPr>
      </p:pic>
      <p:sp>
        <p:nvSpPr>
          <p:cNvPr id="4" name="Title 2">
            <a:extLst>
              <a:ext uri="{FF2B5EF4-FFF2-40B4-BE49-F238E27FC236}">
                <a16:creationId xmlns:a16="http://schemas.microsoft.com/office/drawing/2014/main" id="{616B6948-870D-55A9-BB71-235BACA22D76}"/>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9" name="Content Placeholder 8">
            <a:extLst>
              <a:ext uri="{FF2B5EF4-FFF2-40B4-BE49-F238E27FC236}">
                <a16:creationId xmlns:a16="http://schemas.microsoft.com/office/drawing/2014/main" id="{F3829E21-6B3C-37F9-82D0-1283ED479349}"/>
              </a:ext>
            </a:extLst>
          </p:cNvPr>
          <p:cNvSpPr>
            <a:spLocks noGrp="1"/>
          </p:cNvSpPr>
          <p:nvPr>
            <p:ph sz="quarter" idx="13"/>
          </p:nvPr>
        </p:nvSpPr>
        <p:spPr>
          <a:xfrm>
            <a:off x="355201" y="2448984"/>
            <a:ext cx="11280116" cy="3325283"/>
          </a:xfrm>
        </p:spPr>
        <p:txBody>
          <a:bodyPr/>
          <a:lstStyle>
            <a:lvl1pPr marL="2117" indent="0">
              <a:buFont typeface="Arial" panose="020B0604020202020204" pitchFamily="34" charset="0"/>
              <a:buNone/>
              <a:defRPr/>
            </a:lvl1pPr>
            <a:lvl2pPr marL="476239" indent="-243411">
              <a:defRPr/>
            </a:lvl2pPr>
            <a:lvl3pPr marL="717533" indent="-232828">
              <a:defRPr/>
            </a:lvl3pPr>
            <a:lvl4pPr marL="956709" indent="-241294">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pic>
        <p:nvPicPr>
          <p:cNvPr id="5" name="Logo">
            <a:extLst>
              <a:ext uri="{FF2B5EF4-FFF2-40B4-BE49-F238E27FC236}">
                <a16:creationId xmlns:a16="http://schemas.microsoft.com/office/drawing/2014/main" id="{57BFD23E-A4B4-4AC9-9E48-F6663C789AEE}"/>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54298376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642FF85E-867A-B82D-3409-4A0E12BE7B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068"/>
            <a:ext cx="5145469" cy="2276037"/>
          </a:xfrm>
          <a:prstGeom prst="rect">
            <a:avLst/>
          </a:prstGeom>
        </p:spPr>
      </p:pic>
      <p:sp>
        <p:nvSpPr>
          <p:cNvPr id="6" name="Title 2">
            <a:extLst>
              <a:ext uri="{FF2B5EF4-FFF2-40B4-BE49-F238E27FC236}">
                <a16:creationId xmlns:a16="http://schemas.microsoft.com/office/drawing/2014/main" id="{5D99196F-1B8E-66EC-1F93-4D740F24BD37}"/>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9" name="Content Placeholder 6">
            <a:extLst>
              <a:ext uri="{FF2B5EF4-FFF2-40B4-BE49-F238E27FC236}">
                <a16:creationId xmlns:a16="http://schemas.microsoft.com/office/drawing/2014/main" id="{C88E11DC-31AF-8FDD-7CCD-FE4CFD5A9D87}"/>
              </a:ext>
            </a:extLst>
          </p:cNvPr>
          <p:cNvSpPr>
            <a:spLocks noGrp="1"/>
          </p:cNvSpPr>
          <p:nvPr>
            <p:ph sz="quarter" idx="11"/>
          </p:nvPr>
        </p:nvSpPr>
        <p:spPr>
          <a:xfrm>
            <a:off x="355600"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17533" indent="-243411">
              <a:buClr>
                <a:schemeClr val="bg1"/>
              </a:buClr>
              <a:buFont typeface="Wingdings" panose="05000000000000000000" pitchFamily="2" charset="2"/>
              <a:buChar char="§"/>
              <a:tabLst/>
              <a:defRPr sz="1867">
                <a:solidFill>
                  <a:schemeClr val="bg1"/>
                </a:solidFill>
              </a:defRPr>
            </a:lvl3pPr>
            <a:lvl4pPr marL="956709" indent="-228594">
              <a:buClr>
                <a:schemeClr val="bg1"/>
              </a:buClr>
              <a:buFont typeface="Arial" panose="020B0604020202020204" pitchFamily="34" charset="0"/>
              <a:buChar char="•"/>
              <a:defRPr sz="1867">
                <a:solidFill>
                  <a:schemeClr val="bg1"/>
                </a:solidFill>
              </a:defRPr>
            </a:lvl4pPr>
            <a:lvl5pPr marL="1195887"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sp>
        <p:nvSpPr>
          <p:cNvPr id="10" name="Content Placeholder 6">
            <a:extLst>
              <a:ext uri="{FF2B5EF4-FFF2-40B4-BE49-F238E27FC236}">
                <a16:creationId xmlns:a16="http://schemas.microsoft.com/office/drawing/2014/main" id="{D7AB2FFB-439C-A351-4515-6C8885090971}"/>
              </a:ext>
            </a:extLst>
          </p:cNvPr>
          <p:cNvSpPr>
            <a:spLocks noGrp="1"/>
          </p:cNvSpPr>
          <p:nvPr>
            <p:ph sz="quarter" idx="13"/>
          </p:nvPr>
        </p:nvSpPr>
        <p:spPr>
          <a:xfrm>
            <a:off x="6034616"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21766"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pic>
        <p:nvPicPr>
          <p:cNvPr id="4" name="Logo">
            <a:extLst>
              <a:ext uri="{FF2B5EF4-FFF2-40B4-BE49-F238E27FC236}">
                <a16:creationId xmlns:a16="http://schemas.microsoft.com/office/drawing/2014/main" id="{5287950A-7F03-870B-4533-6F6895D4BE5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98924485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642FF85E-867A-B82D-3409-4A0E12BE7B4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068"/>
            <a:ext cx="5145469" cy="2276037"/>
          </a:xfrm>
          <a:prstGeom prst="rect">
            <a:avLst/>
          </a:prstGeom>
        </p:spPr>
      </p:pic>
      <p:sp>
        <p:nvSpPr>
          <p:cNvPr id="6" name="Title 2">
            <a:extLst>
              <a:ext uri="{FF2B5EF4-FFF2-40B4-BE49-F238E27FC236}">
                <a16:creationId xmlns:a16="http://schemas.microsoft.com/office/drawing/2014/main" id="{8029B484-0199-0385-5D90-19A2610D7AEB}"/>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pic>
        <p:nvPicPr>
          <p:cNvPr id="4" name="Logo">
            <a:extLst>
              <a:ext uri="{FF2B5EF4-FFF2-40B4-BE49-F238E27FC236}">
                <a16:creationId xmlns:a16="http://schemas.microsoft.com/office/drawing/2014/main" id="{EDB0F3AC-423F-1344-CF44-554BA5445F7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1368669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E1083355-53AD-D763-F445-CDB60F00C9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523"/>
            <a:ext cx="5145469" cy="2267908"/>
          </a:xfrm>
          <a:prstGeom prst="rect">
            <a:avLst/>
          </a:prstGeom>
        </p:spPr>
      </p:pic>
      <p:sp>
        <p:nvSpPr>
          <p:cNvPr id="9" name="Title 2">
            <a:extLst>
              <a:ext uri="{FF2B5EF4-FFF2-40B4-BE49-F238E27FC236}">
                <a16:creationId xmlns:a16="http://schemas.microsoft.com/office/drawing/2014/main" id="{029E437F-55BA-E927-76B2-D41CD5919E2D}"/>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14" name="Content Placeholder 13">
            <a:extLst>
              <a:ext uri="{FF2B5EF4-FFF2-40B4-BE49-F238E27FC236}">
                <a16:creationId xmlns:a16="http://schemas.microsoft.com/office/drawing/2014/main" id="{9E7EB1F7-D514-87E5-FDD1-38DBE938A1A9}"/>
              </a:ext>
            </a:extLst>
          </p:cNvPr>
          <p:cNvSpPr>
            <a:spLocks noGrp="1"/>
          </p:cNvSpPr>
          <p:nvPr>
            <p:ph sz="quarter" idx="13"/>
          </p:nvPr>
        </p:nvSpPr>
        <p:spPr>
          <a:xfrm>
            <a:off x="355600" y="2448984"/>
            <a:ext cx="11279717" cy="3325283"/>
          </a:xfrm>
        </p:spPr>
        <p:txBody>
          <a:bodyPr/>
          <a:lstStyle>
            <a:lvl1pPr marL="0" indent="0">
              <a:buFont typeface="Arial" panose="020B0604020202020204" pitchFamily="34" charset="0"/>
              <a:buNone/>
              <a:defRPr/>
            </a:lvl1pPr>
            <a:lvl4pPr marL="1198003" indent="-243411">
              <a:buFont typeface="Arial" panose="020B0604020202020204" pitchFamily="34" charset="0"/>
              <a:buChar char="•"/>
              <a:defRPr/>
            </a:lvl4pPr>
            <a:lvl5pPr marL="1432948" indent="-234945">
              <a:buFont typeface="Arial" panose="020B0604020202020204" pitchFamily="34" charset="0"/>
              <a:buChar char="̵"/>
              <a:defRPr/>
            </a:lvl5pPr>
          </a:lstStyle>
          <a:p>
            <a:pPr lvl="0"/>
            <a:r>
              <a:rPr lang="en-GB"/>
              <a:t>Click to edit Master text styles</a:t>
            </a:r>
          </a:p>
        </p:txBody>
      </p:sp>
      <p:pic>
        <p:nvPicPr>
          <p:cNvPr id="4" name="Logo">
            <a:extLst>
              <a:ext uri="{FF2B5EF4-FFF2-40B4-BE49-F238E27FC236}">
                <a16:creationId xmlns:a16="http://schemas.microsoft.com/office/drawing/2014/main" id="{CA915AA7-CD3C-C41E-F17E-48D2AB46B68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9670941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E1083355-53AD-D763-F445-CDB60F00C9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523"/>
            <a:ext cx="5145469" cy="2267908"/>
          </a:xfrm>
          <a:prstGeom prst="rect">
            <a:avLst/>
          </a:prstGeom>
        </p:spPr>
      </p:pic>
      <p:sp>
        <p:nvSpPr>
          <p:cNvPr id="6" name="Title 2">
            <a:extLst>
              <a:ext uri="{FF2B5EF4-FFF2-40B4-BE49-F238E27FC236}">
                <a16:creationId xmlns:a16="http://schemas.microsoft.com/office/drawing/2014/main" id="{DEDF0E01-BF69-1C21-48AC-9EF45751D571}"/>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7" name="Content Placeholder 6">
            <a:extLst>
              <a:ext uri="{FF2B5EF4-FFF2-40B4-BE49-F238E27FC236}">
                <a16:creationId xmlns:a16="http://schemas.microsoft.com/office/drawing/2014/main" id="{C79826F7-493F-7EE7-6A2B-3515499F8E16}"/>
              </a:ext>
            </a:extLst>
          </p:cNvPr>
          <p:cNvSpPr>
            <a:spLocks noGrp="1"/>
          </p:cNvSpPr>
          <p:nvPr>
            <p:ph sz="quarter" idx="11"/>
          </p:nvPr>
        </p:nvSpPr>
        <p:spPr>
          <a:xfrm>
            <a:off x="355200"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21766"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sp>
        <p:nvSpPr>
          <p:cNvPr id="4" name="Content Placeholder 6">
            <a:extLst>
              <a:ext uri="{FF2B5EF4-FFF2-40B4-BE49-F238E27FC236}">
                <a16:creationId xmlns:a16="http://schemas.microsoft.com/office/drawing/2014/main" id="{C0AC3292-C371-C6A1-F778-78062CFE8624}"/>
              </a:ext>
            </a:extLst>
          </p:cNvPr>
          <p:cNvSpPr>
            <a:spLocks noGrp="1"/>
          </p:cNvSpPr>
          <p:nvPr>
            <p:ph sz="quarter" idx="13"/>
          </p:nvPr>
        </p:nvSpPr>
        <p:spPr>
          <a:xfrm>
            <a:off x="6034616"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21766"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pic>
        <p:nvPicPr>
          <p:cNvPr id="5" name="Logo">
            <a:extLst>
              <a:ext uri="{FF2B5EF4-FFF2-40B4-BE49-F238E27FC236}">
                <a16:creationId xmlns:a16="http://schemas.microsoft.com/office/drawing/2014/main" id="{32ACB8A2-B5E4-0DC3-D577-C0B2659200E9}"/>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981956103"/>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E1083355-53AD-D763-F445-CDB60F00C99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523"/>
            <a:ext cx="5145469" cy="2267908"/>
          </a:xfrm>
          <a:prstGeom prst="rect">
            <a:avLst/>
          </a:prstGeom>
        </p:spPr>
      </p:pic>
      <p:sp>
        <p:nvSpPr>
          <p:cNvPr id="4" name="Title 2">
            <a:extLst>
              <a:ext uri="{FF2B5EF4-FFF2-40B4-BE49-F238E27FC236}">
                <a16:creationId xmlns:a16="http://schemas.microsoft.com/office/drawing/2014/main" id="{06DF9D07-1CB9-F9D2-021E-E947B9CB2B6E}"/>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pic>
        <p:nvPicPr>
          <p:cNvPr id="5" name="Logo">
            <a:extLst>
              <a:ext uri="{FF2B5EF4-FFF2-40B4-BE49-F238E27FC236}">
                <a16:creationId xmlns:a16="http://schemas.microsoft.com/office/drawing/2014/main" id="{36638EFC-7933-191A-E24C-916EA37E5E4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32065886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7E9B4A7B-EB60-73BE-A7F6-1EE500CD54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523"/>
            <a:ext cx="5145469" cy="2267908"/>
          </a:xfrm>
          <a:prstGeom prst="rect">
            <a:avLst/>
          </a:prstGeom>
        </p:spPr>
      </p:pic>
      <p:sp>
        <p:nvSpPr>
          <p:cNvPr id="9" name="Title 2">
            <a:extLst>
              <a:ext uri="{FF2B5EF4-FFF2-40B4-BE49-F238E27FC236}">
                <a16:creationId xmlns:a16="http://schemas.microsoft.com/office/drawing/2014/main" id="{9466E073-5B03-49FC-99D2-2EA2EAC470B8}"/>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14" name="Content Placeholder 13">
            <a:extLst>
              <a:ext uri="{FF2B5EF4-FFF2-40B4-BE49-F238E27FC236}">
                <a16:creationId xmlns:a16="http://schemas.microsoft.com/office/drawing/2014/main" id="{A3E31725-4EED-2ADE-920B-473753605C42}"/>
              </a:ext>
            </a:extLst>
          </p:cNvPr>
          <p:cNvSpPr>
            <a:spLocks noGrp="1"/>
          </p:cNvSpPr>
          <p:nvPr>
            <p:ph sz="quarter" idx="13"/>
          </p:nvPr>
        </p:nvSpPr>
        <p:spPr>
          <a:xfrm>
            <a:off x="355600" y="2448984"/>
            <a:ext cx="11279717" cy="3325283"/>
          </a:xfrm>
        </p:spPr>
        <p:txBody>
          <a:bodyPr/>
          <a:lstStyle>
            <a:lvl1pPr marL="0" indent="0">
              <a:buFont typeface="Arial" panose="020B0604020202020204" pitchFamily="34" charset="0"/>
              <a:buNone/>
              <a:defRPr/>
            </a:lvl1pPr>
            <a:lvl2pPr marL="476239" indent="-243411">
              <a:defRPr/>
            </a:lvl2pPr>
            <a:lvl3pPr marL="717533" indent="-232828">
              <a:defRPr/>
            </a:lvl3pPr>
            <a:lvl4pPr marL="956709" indent="-239178">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pic>
        <p:nvPicPr>
          <p:cNvPr id="4" name="Logo">
            <a:extLst>
              <a:ext uri="{FF2B5EF4-FFF2-40B4-BE49-F238E27FC236}">
                <a16:creationId xmlns:a16="http://schemas.microsoft.com/office/drawing/2014/main" id="{286BCEDD-66B7-2373-DA08-F1A9C8E9C90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409550728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7E9B4A7B-EB60-73BE-A7F6-1EE500CD54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523"/>
            <a:ext cx="5145469" cy="2267908"/>
          </a:xfrm>
          <a:prstGeom prst="rect">
            <a:avLst/>
          </a:prstGeom>
        </p:spPr>
      </p:pic>
      <p:sp>
        <p:nvSpPr>
          <p:cNvPr id="6" name="Title 2">
            <a:extLst>
              <a:ext uri="{FF2B5EF4-FFF2-40B4-BE49-F238E27FC236}">
                <a16:creationId xmlns:a16="http://schemas.microsoft.com/office/drawing/2014/main" id="{34409D21-6FFB-E1F0-3D42-7EF9D5BC2564}"/>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4" name="Content Placeholder 6">
            <a:extLst>
              <a:ext uri="{FF2B5EF4-FFF2-40B4-BE49-F238E27FC236}">
                <a16:creationId xmlns:a16="http://schemas.microsoft.com/office/drawing/2014/main" id="{DEA31DF9-7DF7-5668-93E3-02740071EEA6}"/>
              </a:ext>
            </a:extLst>
          </p:cNvPr>
          <p:cNvSpPr>
            <a:spLocks noGrp="1"/>
          </p:cNvSpPr>
          <p:nvPr>
            <p:ph sz="quarter" idx="11"/>
          </p:nvPr>
        </p:nvSpPr>
        <p:spPr>
          <a:xfrm>
            <a:off x="355600"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21766"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sp>
        <p:nvSpPr>
          <p:cNvPr id="5" name="Content Placeholder 6">
            <a:extLst>
              <a:ext uri="{FF2B5EF4-FFF2-40B4-BE49-F238E27FC236}">
                <a16:creationId xmlns:a16="http://schemas.microsoft.com/office/drawing/2014/main" id="{E3A35FCB-A612-5276-122C-ADBE8276A8C4}"/>
              </a:ext>
            </a:extLst>
          </p:cNvPr>
          <p:cNvSpPr>
            <a:spLocks noGrp="1"/>
          </p:cNvSpPr>
          <p:nvPr>
            <p:ph sz="quarter" idx="13"/>
          </p:nvPr>
        </p:nvSpPr>
        <p:spPr>
          <a:xfrm>
            <a:off x="6034616"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21766"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pic>
        <p:nvPicPr>
          <p:cNvPr id="7" name="Logo">
            <a:extLst>
              <a:ext uri="{FF2B5EF4-FFF2-40B4-BE49-F238E27FC236}">
                <a16:creationId xmlns:a16="http://schemas.microsoft.com/office/drawing/2014/main" id="{4B0923E0-A4B1-F399-3CAC-9CC6EC41291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138784546"/>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t title">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81B14EB-7D34-8496-1EAA-B01596880227}"/>
              </a:ext>
            </a:extLst>
          </p:cNvPr>
          <p:cNvSpPr>
            <a:spLocks noGrp="1"/>
          </p:cNvSpPr>
          <p:nvPr>
            <p:ph type="title"/>
          </p:nvPr>
        </p:nvSpPr>
        <p:spPr>
          <a:xfrm>
            <a:off x="801600" y="2654401"/>
            <a:ext cx="10552201" cy="774600"/>
          </a:xfrm>
          <a:prstGeom prst="rect">
            <a:avLst/>
          </a:prstGeom>
        </p:spPr>
        <p:txBody>
          <a:bodyPr/>
          <a:lstStyle>
            <a:lvl1pPr>
              <a:defRPr sz="3733" b="1">
                <a:solidFill>
                  <a:schemeClr val="bg1"/>
                </a:solidFill>
              </a:defRPr>
            </a:lvl1pPr>
          </a:lstStyle>
          <a:p>
            <a:r>
              <a:rPr lang="en-GB"/>
              <a:t>Click to edit Master title style</a:t>
            </a:r>
            <a:endParaRPr lang="en-GB" dirty="0"/>
          </a:p>
        </p:txBody>
      </p:sp>
      <p:sp>
        <p:nvSpPr>
          <p:cNvPr id="5" name="Text Placeholder 4">
            <a:extLst>
              <a:ext uri="{FF2B5EF4-FFF2-40B4-BE49-F238E27FC236}">
                <a16:creationId xmlns:a16="http://schemas.microsoft.com/office/drawing/2014/main" id="{12BF1188-2F61-4858-3CD4-1D19B1E9C812}"/>
              </a:ext>
            </a:extLst>
          </p:cNvPr>
          <p:cNvSpPr>
            <a:spLocks noGrp="1"/>
          </p:cNvSpPr>
          <p:nvPr>
            <p:ph type="body" sz="quarter" idx="10"/>
          </p:nvPr>
        </p:nvSpPr>
        <p:spPr>
          <a:xfrm>
            <a:off x="802217" y="3450167"/>
            <a:ext cx="10552201" cy="774700"/>
          </a:xfrm>
          <a:prstGeom prst="rect">
            <a:avLst/>
          </a:prstGeom>
        </p:spPr>
        <p:txBody>
          <a:bodyPr/>
          <a:lstStyle>
            <a:lvl1pPr marL="0" indent="0">
              <a:buNone/>
              <a:defRPr sz="2400">
                <a:solidFill>
                  <a:schemeClr val="bg1"/>
                </a:solidFill>
              </a:defRPr>
            </a:lvl1pPr>
          </a:lstStyle>
          <a:p>
            <a:pPr lvl="0"/>
            <a:r>
              <a:rPr lang="en-GB"/>
              <a:t>Click to edit Master text styles</a:t>
            </a:r>
          </a:p>
        </p:txBody>
      </p:sp>
      <p:pic>
        <p:nvPicPr>
          <p:cNvPr id="7" name="Logo" descr="University of Aberdeen Logo">
            <a:extLst>
              <a:ext uri="{FF2B5EF4-FFF2-40B4-BE49-F238E27FC236}">
                <a16:creationId xmlns:a16="http://schemas.microsoft.com/office/drawing/2014/main" id="{3B9750A3-7868-B903-3FEE-B1A3DD136049}"/>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4098670269"/>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7E9B4A7B-EB60-73BE-A7F6-1EE500CD54D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1523"/>
            <a:ext cx="5145469" cy="2267908"/>
          </a:xfrm>
          <a:prstGeom prst="rect">
            <a:avLst/>
          </a:prstGeom>
        </p:spPr>
      </p:pic>
      <p:sp>
        <p:nvSpPr>
          <p:cNvPr id="4" name="Title 2">
            <a:extLst>
              <a:ext uri="{FF2B5EF4-FFF2-40B4-BE49-F238E27FC236}">
                <a16:creationId xmlns:a16="http://schemas.microsoft.com/office/drawing/2014/main" id="{3AF8CCA4-00DE-A4B4-EA17-2EC98F14B59E}"/>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pic>
        <p:nvPicPr>
          <p:cNvPr id="5" name="Logo">
            <a:extLst>
              <a:ext uri="{FF2B5EF4-FFF2-40B4-BE49-F238E27FC236}">
                <a16:creationId xmlns:a16="http://schemas.microsoft.com/office/drawing/2014/main" id="{3B506BCB-B7E7-F00B-F58E-243DDE9FCBE0}"/>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78508433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E8595316-7274-041D-72AD-F0AA7BD5E1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3143"/>
            <a:ext cx="5145469" cy="2267908"/>
          </a:xfrm>
          <a:prstGeom prst="rect">
            <a:avLst/>
          </a:prstGeom>
        </p:spPr>
      </p:pic>
      <p:sp>
        <p:nvSpPr>
          <p:cNvPr id="9" name="Title 2">
            <a:extLst>
              <a:ext uri="{FF2B5EF4-FFF2-40B4-BE49-F238E27FC236}">
                <a16:creationId xmlns:a16="http://schemas.microsoft.com/office/drawing/2014/main" id="{96025ED5-FEA8-B0E5-BC29-212D40B0A5ED}"/>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13" name="Content Placeholder 12">
            <a:extLst>
              <a:ext uri="{FF2B5EF4-FFF2-40B4-BE49-F238E27FC236}">
                <a16:creationId xmlns:a16="http://schemas.microsoft.com/office/drawing/2014/main" id="{7AF626D8-243C-CD10-1D58-CA11FEA37030}"/>
              </a:ext>
            </a:extLst>
          </p:cNvPr>
          <p:cNvSpPr>
            <a:spLocks noGrp="1"/>
          </p:cNvSpPr>
          <p:nvPr>
            <p:ph sz="quarter" idx="13"/>
          </p:nvPr>
        </p:nvSpPr>
        <p:spPr>
          <a:xfrm>
            <a:off x="355600" y="2448984"/>
            <a:ext cx="11279717" cy="3325283"/>
          </a:xfrm>
        </p:spPr>
        <p:txBody>
          <a:bodyPr/>
          <a:lstStyle>
            <a:lvl1pPr marL="0" indent="0">
              <a:buFont typeface="Arial" panose="020B0604020202020204" pitchFamily="34" charset="0"/>
              <a:buNone/>
              <a:defRPr/>
            </a:lvl1pPr>
            <a:lvl2pPr marL="476239" indent="-243411">
              <a:defRPr/>
            </a:lvl2pPr>
            <a:lvl3pPr marL="717533" indent="-232828">
              <a:defRPr/>
            </a:lvl3pPr>
            <a:lvl4pPr marL="956709" indent="-243411">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pic>
        <p:nvPicPr>
          <p:cNvPr id="4" name="Logo">
            <a:extLst>
              <a:ext uri="{FF2B5EF4-FFF2-40B4-BE49-F238E27FC236}">
                <a16:creationId xmlns:a16="http://schemas.microsoft.com/office/drawing/2014/main" id="{531345BE-030A-7E15-3B6D-FC91B6A76D0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368419889"/>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E8595316-7274-041D-72AD-F0AA7BD5E1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3143"/>
            <a:ext cx="5145469" cy="2267908"/>
          </a:xfrm>
          <a:prstGeom prst="rect">
            <a:avLst/>
          </a:prstGeom>
        </p:spPr>
      </p:pic>
      <p:sp>
        <p:nvSpPr>
          <p:cNvPr id="4" name="Title 2">
            <a:extLst>
              <a:ext uri="{FF2B5EF4-FFF2-40B4-BE49-F238E27FC236}">
                <a16:creationId xmlns:a16="http://schemas.microsoft.com/office/drawing/2014/main" id="{63B69713-FD89-8D77-22B4-D98DC6FC6344}"/>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5" name="Content Placeholder 6">
            <a:extLst>
              <a:ext uri="{FF2B5EF4-FFF2-40B4-BE49-F238E27FC236}">
                <a16:creationId xmlns:a16="http://schemas.microsoft.com/office/drawing/2014/main" id="{4EC142A1-6515-226E-3417-653A3EE3E730}"/>
              </a:ext>
            </a:extLst>
          </p:cNvPr>
          <p:cNvSpPr>
            <a:spLocks noGrp="1"/>
          </p:cNvSpPr>
          <p:nvPr>
            <p:ph sz="quarter" idx="11"/>
          </p:nvPr>
        </p:nvSpPr>
        <p:spPr>
          <a:xfrm>
            <a:off x="355600"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17533"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sp>
        <p:nvSpPr>
          <p:cNvPr id="6" name="Content Placeholder 6">
            <a:extLst>
              <a:ext uri="{FF2B5EF4-FFF2-40B4-BE49-F238E27FC236}">
                <a16:creationId xmlns:a16="http://schemas.microsoft.com/office/drawing/2014/main" id="{AF7F6424-E7EA-92BB-79A4-38CDDE2CE2B7}"/>
              </a:ext>
            </a:extLst>
          </p:cNvPr>
          <p:cNvSpPr>
            <a:spLocks noGrp="1"/>
          </p:cNvSpPr>
          <p:nvPr>
            <p:ph sz="quarter" idx="13"/>
          </p:nvPr>
        </p:nvSpPr>
        <p:spPr>
          <a:xfrm>
            <a:off x="6034616" y="2448984"/>
            <a:ext cx="5598584" cy="3325283"/>
          </a:xfrm>
          <a:prstGeom prst="rect">
            <a:avLst/>
          </a:prstGeom>
        </p:spPr>
        <p:txBody>
          <a:bodyPr/>
          <a:lstStyle>
            <a:lvl1pPr marL="0" indent="0">
              <a:buClr>
                <a:schemeClr val="bg1"/>
              </a:buClr>
              <a:buFont typeface="Arial" panose="020B0604020202020204" pitchFamily="34" charset="0"/>
              <a:buNone/>
              <a:defRPr sz="2400">
                <a:solidFill>
                  <a:schemeClr val="bg1"/>
                </a:solidFill>
              </a:defRPr>
            </a:lvl1pPr>
            <a:lvl2pPr marL="476239" indent="-243411">
              <a:buClr>
                <a:schemeClr val="bg1"/>
              </a:buClr>
              <a:buFont typeface="Arial" panose="020B0604020202020204" pitchFamily="34" charset="0"/>
              <a:buChar char="̶"/>
              <a:defRPr sz="2133">
                <a:solidFill>
                  <a:schemeClr val="bg1"/>
                </a:solidFill>
              </a:defRPr>
            </a:lvl2pPr>
            <a:lvl3pPr marL="721766" indent="-243411">
              <a:buClr>
                <a:schemeClr val="bg1"/>
              </a:buClr>
              <a:buFont typeface="Wingdings" panose="05000000000000000000" pitchFamily="2" charset="2"/>
              <a:buChar char="§"/>
              <a:defRPr sz="1867">
                <a:solidFill>
                  <a:schemeClr val="bg1"/>
                </a:solidFill>
              </a:defRPr>
            </a:lvl3pPr>
            <a:lvl4pPr marL="954593" indent="-228594">
              <a:buClr>
                <a:schemeClr val="bg1"/>
              </a:buClr>
              <a:buFont typeface="Arial" panose="020B0604020202020204" pitchFamily="34" charset="0"/>
              <a:buChar char="•"/>
              <a:defRPr sz="1867">
                <a:solidFill>
                  <a:schemeClr val="bg1"/>
                </a:solidFill>
              </a:defRPr>
            </a:lvl4pPr>
            <a:lvl5pPr marL="1198003" indent="-228594">
              <a:buClr>
                <a:schemeClr val="bg1"/>
              </a:buClr>
              <a:buFont typeface="Arial" panose="020B0604020202020204" pitchFamily="34" charset="0"/>
              <a:buChar char="̵"/>
              <a:defRPr sz="1867">
                <a:solidFill>
                  <a:schemeClr val="bg1"/>
                </a:solidFill>
              </a:defRPr>
            </a:lvl5pPr>
          </a:lstStyle>
          <a:p>
            <a:pPr lvl="0"/>
            <a:r>
              <a:rPr lang="en-GB"/>
              <a:t>Click to edit Master text styles</a:t>
            </a:r>
          </a:p>
        </p:txBody>
      </p:sp>
      <p:pic>
        <p:nvPicPr>
          <p:cNvPr id="8" name="Logo">
            <a:extLst>
              <a:ext uri="{FF2B5EF4-FFF2-40B4-BE49-F238E27FC236}">
                <a16:creationId xmlns:a16="http://schemas.microsoft.com/office/drawing/2014/main" id="{7E44F5AA-93CF-EB30-56F2-6D03FBE1008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4183579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2" name="Picture 1">
            <a:extLst>
              <a:ext uri="{FF2B5EF4-FFF2-40B4-BE49-F238E27FC236}">
                <a16:creationId xmlns:a16="http://schemas.microsoft.com/office/drawing/2014/main" id="{E8595316-7274-041D-72AD-F0AA7BD5E1C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46531" y="3143"/>
            <a:ext cx="5145469" cy="2267908"/>
          </a:xfrm>
          <a:prstGeom prst="rect">
            <a:avLst/>
          </a:prstGeom>
        </p:spPr>
      </p:pic>
      <p:sp>
        <p:nvSpPr>
          <p:cNvPr id="5" name="Title 2">
            <a:extLst>
              <a:ext uri="{FF2B5EF4-FFF2-40B4-BE49-F238E27FC236}">
                <a16:creationId xmlns:a16="http://schemas.microsoft.com/office/drawing/2014/main" id="{F4EEC9B6-4F0E-8884-4290-BED4E0B4F695}"/>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pic>
        <p:nvPicPr>
          <p:cNvPr id="4" name="Logo">
            <a:extLst>
              <a:ext uri="{FF2B5EF4-FFF2-40B4-BE49-F238E27FC236}">
                <a16:creationId xmlns:a16="http://schemas.microsoft.com/office/drawing/2014/main" id="{DBCF51AF-706E-F10F-DB78-66E4C19023B4}"/>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168488254"/>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ings, title, text">
    <p:bg>
      <p:bgPr>
        <a:solidFill>
          <a:srgbClr val="00374E"/>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8D20D66-6664-22C9-55F3-D751651B40C8}"/>
              </a:ext>
            </a:extLst>
          </p:cNvPr>
          <p:cNvSpPr>
            <a:spLocks noGrp="1"/>
          </p:cNvSpPr>
          <p:nvPr>
            <p:ph type="title"/>
          </p:nvPr>
        </p:nvSpPr>
        <p:spPr>
          <a:xfrm>
            <a:off x="6786033" y="1100893"/>
            <a:ext cx="4473600" cy="1325033"/>
          </a:xfrm>
          <a:prstGeom prst="rect">
            <a:avLst/>
          </a:prstGeom>
        </p:spPr>
        <p:txBody>
          <a:bodyPr/>
          <a:lstStyle>
            <a:lvl1pPr>
              <a:defRPr>
                <a:solidFill>
                  <a:schemeClr val="bg1"/>
                </a:solidFill>
              </a:defRPr>
            </a:lvl1pPr>
          </a:lstStyle>
          <a:p>
            <a:r>
              <a:rPr lang="en-GB"/>
              <a:t>Click to edit Master title style</a:t>
            </a:r>
            <a:endParaRPr lang="en-GB" dirty="0"/>
          </a:p>
        </p:txBody>
      </p:sp>
      <p:sp>
        <p:nvSpPr>
          <p:cNvPr id="12" name="Content Placeholder 11">
            <a:extLst>
              <a:ext uri="{FF2B5EF4-FFF2-40B4-BE49-F238E27FC236}">
                <a16:creationId xmlns:a16="http://schemas.microsoft.com/office/drawing/2014/main" id="{C60947BB-7006-6BC5-2D22-720A3543C57B}"/>
              </a:ext>
            </a:extLst>
          </p:cNvPr>
          <p:cNvSpPr>
            <a:spLocks noGrp="1"/>
          </p:cNvSpPr>
          <p:nvPr>
            <p:ph sz="quarter" idx="13"/>
          </p:nvPr>
        </p:nvSpPr>
        <p:spPr>
          <a:xfrm>
            <a:off x="6777567" y="2542118"/>
            <a:ext cx="4483100" cy="3143249"/>
          </a:xfrm>
        </p:spPr>
        <p:txBody>
          <a:bodyPr/>
          <a:lstStyle>
            <a:lvl1pPr marL="0" indent="0">
              <a:buFont typeface="Arial" panose="020B0604020202020204" pitchFamily="34" charset="0"/>
              <a:buNone/>
              <a:tabLst/>
              <a:defRPr/>
            </a:lvl1pPr>
            <a:lvl2pPr marL="476239" indent="-243411">
              <a:defRPr/>
            </a:lvl2pPr>
            <a:lvl3pPr marL="717533" indent="-241294">
              <a:defRPr/>
            </a:lvl3pPr>
            <a:lvl4pPr marL="956709" indent="-243411">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pic>
        <p:nvPicPr>
          <p:cNvPr id="2" name="Picture 1" descr="Kings College">
            <a:extLst>
              <a:ext uri="{FF2B5EF4-FFF2-40B4-BE49-F238E27FC236}">
                <a16:creationId xmlns:a16="http://schemas.microsoft.com/office/drawing/2014/main" id="{9992EFCC-CF2E-A2D2-D7D9-B0A94342839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8501" y="1108462"/>
            <a:ext cx="3840047" cy="4576905"/>
          </a:xfrm>
          <a:prstGeom prst="rect">
            <a:avLst/>
          </a:prstGeom>
        </p:spPr>
      </p:pic>
      <p:pic>
        <p:nvPicPr>
          <p:cNvPr id="4" name="Picture 3">
            <a:extLst>
              <a:ext uri="{FF2B5EF4-FFF2-40B4-BE49-F238E27FC236}">
                <a16:creationId xmlns:a16="http://schemas.microsoft.com/office/drawing/2014/main" id="{4D68A9F8-0097-3649-2AEC-F863A2115016}"/>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709282" y="944034"/>
            <a:ext cx="3674175" cy="1560711"/>
          </a:xfrm>
          <a:prstGeom prst="rect">
            <a:avLst/>
          </a:prstGeom>
        </p:spPr>
      </p:pic>
      <p:pic>
        <p:nvPicPr>
          <p:cNvPr id="13" name="Picture 12">
            <a:extLst>
              <a:ext uri="{FF2B5EF4-FFF2-40B4-BE49-F238E27FC236}">
                <a16:creationId xmlns:a16="http://schemas.microsoft.com/office/drawing/2014/main" id="{E3E49D6D-596A-8589-E3C8-2E9582B5773E}"/>
              </a:ext>
            </a:extLst>
          </p:cNvPr>
          <p:cNvPicPr>
            <a:picLocks noChangeAspect="1"/>
          </p:cNvPicPr>
          <p:nvPr userDrawn="1"/>
        </p:nvPicPr>
        <p:blipFill>
          <a:blip r:embed="rId4"/>
          <a:stretch>
            <a:fillRect/>
          </a:stretch>
        </p:blipFill>
        <p:spPr>
          <a:xfrm>
            <a:off x="1966639" y="4386588"/>
            <a:ext cx="2162236" cy="1398137"/>
          </a:xfrm>
          <a:prstGeom prst="rect">
            <a:avLst/>
          </a:prstGeom>
        </p:spPr>
      </p:pic>
      <p:sp>
        <p:nvSpPr>
          <p:cNvPr id="10" name="TextBox 9">
            <a:extLst>
              <a:ext uri="{FF2B5EF4-FFF2-40B4-BE49-F238E27FC236}">
                <a16:creationId xmlns:a16="http://schemas.microsoft.com/office/drawing/2014/main" id="{5A36DA0F-A129-6F4E-6496-ADA3C18D358D}"/>
              </a:ext>
              <a:ext uri="{C183D7F6-B498-43B3-948B-1728B52AA6E4}">
                <adec:decorative xmlns:adec="http://schemas.microsoft.com/office/drawing/2017/decorative" val="1"/>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pic>
        <p:nvPicPr>
          <p:cNvPr id="3" name="Logo">
            <a:extLst>
              <a:ext uri="{FF2B5EF4-FFF2-40B4-BE49-F238E27FC236}">
                <a16:creationId xmlns:a16="http://schemas.microsoft.com/office/drawing/2014/main" id="{B59EC5AB-6688-0EE8-95BA-13B9B6474811}"/>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3464345020"/>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guide id="5" pos="930">
          <p15:clr>
            <a:srgbClr val="FBAE40"/>
          </p15:clr>
        </p15:guide>
        <p15:guide id="6" pos="3016">
          <p15:clr>
            <a:srgbClr val="FBAE40"/>
          </p15:clr>
        </p15:guide>
        <p15:guide id="7" orient="horz" pos="44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brary, title, text">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3CE9AAAA-F7CC-B491-3F88-BF418B11C234}"/>
              </a:ext>
            </a:extLst>
          </p:cNvPr>
          <p:cNvSpPr>
            <a:spLocks noGrp="1"/>
          </p:cNvSpPr>
          <p:nvPr>
            <p:ph type="title"/>
          </p:nvPr>
        </p:nvSpPr>
        <p:spPr>
          <a:xfrm>
            <a:off x="6786033" y="1100893"/>
            <a:ext cx="4473600" cy="1325033"/>
          </a:xfrm>
          <a:prstGeom prst="rect">
            <a:avLst/>
          </a:prstGeom>
        </p:spPr>
        <p:txBody>
          <a:bodyPr/>
          <a:lstStyle>
            <a:lvl1pPr>
              <a:defRPr>
                <a:solidFill>
                  <a:schemeClr val="bg1"/>
                </a:solidFill>
              </a:defRPr>
            </a:lvl1pPr>
          </a:lstStyle>
          <a:p>
            <a:r>
              <a:rPr lang="en-GB"/>
              <a:t>Click to edit Master title style</a:t>
            </a:r>
            <a:endParaRPr lang="en-GB" dirty="0"/>
          </a:p>
        </p:txBody>
      </p:sp>
      <p:sp>
        <p:nvSpPr>
          <p:cNvPr id="3" name="TextBox 2">
            <a:extLst>
              <a:ext uri="{FF2B5EF4-FFF2-40B4-BE49-F238E27FC236}">
                <a16:creationId xmlns:a16="http://schemas.microsoft.com/office/drawing/2014/main" id="{961F911D-EEDB-3E34-0325-AB82619EE5EF}"/>
              </a:ext>
              <a:ext uri="{C183D7F6-B498-43B3-948B-1728B52AA6E4}">
                <adec:decorative xmlns:adec="http://schemas.microsoft.com/office/drawing/2017/decorative" val="1"/>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pic>
        <p:nvPicPr>
          <p:cNvPr id="4" name="Picture 3" descr="Interior view of the Sir Duncan Rice Library">
            <a:extLst>
              <a:ext uri="{FF2B5EF4-FFF2-40B4-BE49-F238E27FC236}">
                <a16:creationId xmlns:a16="http://schemas.microsoft.com/office/drawing/2014/main" id="{5E499396-0193-15E2-0999-743BA5DA01B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968501" y="1112769"/>
            <a:ext cx="3840047" cy="4576907"/>
          </a:xfrm>
          <a:prstGeom prst="rect">
            <a:avLst/>
          </a:prstGeom>
        </p:spPr>
      </p:pic>
      <p:pic>
        <p:nvPicPr>
          <p:cNvPr id="6" name="Picture 5">
            <a:extLst>
              <a:ext uri="{FF2B5EF4-FFF2-40B4-BE49-F238E27FC236}">
                <a16:creationId xmlns:a16="http://schemas.microsoft.com/office/drawing/2014/main" id="{0406FA99-6420-5E5A-146B-2567AE3F62E5}"/>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1915745" y="4392940"/>
            <a:ext cx="2162236" cy="1398137"/>
          </a:xfrm>
          <a:prstGeom prst="rect">
            <a:avLst/>
          </a:prstGeom>
        </p:spPr>
      </p:pic>
      <p:pic>
        <p:nvPicPr>
          <p:cNvPr id="12" name="Picture 11">
            <a:extLst>
              <a:ext uri="{FF2B5EF4-FFF2-40B4-BE49-F238E27FC236}">
                <a16:creationId xmlns:a16="http://schemas.microsoft.com/office/drawing/2014/main" id="{519AFD95-577E-97A4-4629-4B5C86D645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4"/>
          <a:stretch>
            <a:fillRect/>
          </a:stretch>
        </p:blipFill>
        <p:spPr>
          <a:xfrm>
            <a:off x="2709282" y="946447"/>
            <a:ext cx="3674175" cy="1552583"/>
          </a:xfrm>
          <a:prstGeom prst="rect">
            <a:avLst/>
          </a:prstGeom>
        </p:spPr>
      </p:pic>
      <p:sp>
        <p:nvSpPr>
          <p:cNvPr id="15" name="Content Placeholder 14">
            <a:extLst>
              <a:ext uri="{FF2B5EF4-FFF2-40B4-BE49-F238E27FC236}">
                <a16:creationId xmlns:a16="http://schemas.microsoft.com/office/drawing/2014/main" id="{E8501973-4383-63B5-E52C-6A2B37BE1918}"/>
              </a:ext>
            </a:extLst>
          </p:cNvPr>
          <p:cNvSpPr>
            <a:spLocks noGrp="1"/>
          </p:cNvSpPr>
          <p:nvPr>
            <p:ph sz="quarter" idx="13"/>
          </p:nvPr>
        </p:nvSpPr>
        <p:spPr>
          <a:xfrm>
            <a:off x="6777567" y="2542118"/>
            <a:ext cx="4483100" cy="3143249"/>
          </a:xfrm>
        </p:spPr>
        <p:txBody>
          <a:bodyPr/>
          <a:lstStyle>
            <a:lvl1pPr marL="0" indent="0">
              <a:buFont typeface="Arial" panose="020B0604020202020204" pitchFamily="34" charset="0"/>
              <a:buNone/>
              <a:defRPr/>
            </a:lvl1pPr>
            <a:lvl2pPr marL="476239" indent="-237061">
              <a:defRPr/>
            </a:lvl2pPr>
            <a:lvl3pPr marL="717533" indent="-232828">
              <a:defRPr/>
            </a:lvl3pPr>
            <a:lvl4pPr marL="956709" indent="-243411">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pic>
        <p:nvPicPr>
          <p:cNvPr id="2" name="Logo">
            <a:extLst>
              <a:ext uri="{FF2B5EF4-FFF2-40B4-BE49-F238E27FC236}">
                <a16:creationId xmlns:a16="http://schemas.microsoft.com/office/drawing/2014/main" id="{9B376EC3-79C8-B640-FD28-A5BCDE906E23}"/>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3232975526"/>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guide id="5" pos="930">
          <p15:clr>
            <a:srgbClr val="FBAE40"/>
          </p15:clr>
        </p15:guide>
        <p15:guide id="6" pos="3016">
          <p15:clr>
            <a:srgbClr val="FBAE40"/>
          </p15:clr>
        </p15:guide>
        <p15:guide id="7" orient="horz" pos="44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eople, title, text">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C53819DD-0ED8-114F-AF0D-B8EC1E45F6FB}"/>
              </a:ext>
            </a:extLst>
          </p:cNvPr>
          <p:cNvSpPr>
            <a:spLocks noGrp="1"/>
          </p:cNvSpPr>
          <p:nvPr>
            <p:ph type="title"/>
          </p:nvPr>
        </p:nvSpPr>
        <p:spPr>
          <a:xfrm>
            <a:off x="6786033" y="1100893"/>
            <a:ext cx="4473600" cy="1325033"/>
          </a:xfrm>
          <a:prstGeom prst="rect">
            <a:avLst/>
          </a:prstGeom>
        </p:spPr>
        <p:txBody>
          <a:bodyPr/>
          <a:lstStyle>
            <a:lvl1pPr>
              <a:defRPr>
                <a:solidFill>
                  <a:schemeClr val="bg1"/>
                </a:solidFill>
              </a:defRPr>
            </a:lvl1pPr>
          </a:lstStyle>
          <a:p>
            <a:r>
              <a:rPr lang="en-GB"/>
              <a:t>Click to edit Master title style</a:t>
            </a:r>
            <a:endParaRPr lang="en-GB" dirty="0"/>
          </a:p>
        </p:txBody>
      </p:sp>
      <p:sp>
        <p:nvSpPr>
          <p:cNvPr id="12" name="Content Placeholder 11">
            <a:extLst>
              <a:ext uri="{FF2B5EF4-FFF2-40B4-BE49-F238E27FC236}">
                <a16:creationId xmlns:a16="http://schemas.microsoft.com/office/drawing/2014/main" id="{700B1377-DC07-0BD6-7EA2-8B82E74E0D8A}"/>
              </a:ext>
            </a:extLst>
          </p:cNvPr>
          <p:cNvSpPr>
            <a:spLocks noGrp="1"/>
          </p:cNvSpPr>
          <p:nvPr>
            <p:ph sz="quarter" idx="13"/>
          </p:nvPr>
        </p:nvSpPr>
        <p:spPr>
          <a:xfrm>
            <a:off x="6777567" y="2542118"/>
            <a:ext cx="4483100" cy="3143249"/>
          </a:xfrm>
        </p:spPr>
        <p:txBody>
          <a:bodyPr/>
          <a:lstStyle>
            <a:lvl1pPr marL="0" indent="0">
              <a:buFont typeface="Arial" panose="020B0604020202020204" pitchFamily="34" charset="0"/>
              <a:buNone/>
              <a:defRPr/>
            </a:lvl1pPr>
            <a:lvl2pPr marL="476239" indent="-237061">
              <a:defRPr/>
            </a:lvl2pPr>
            <a:lvl3pPr marL="717533" indent="-232828">
              <a:defRPr/>
            </a:lvl3pPr>
            <a:lvl4pPr marL="956709" indent="-243411">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pic>
        <p:nvPicPr>
          <p:cNvPr id="4" name="Picture 3" descr="A group of people holding cups in front of King College">
            <a:extLst>
              <a:ext uri="{FF2B5EF4-FFF2-40B4-BE49-F238E27FC236}">
                <a16:creationId xmlns:a16="http://schemas.microsoft.com/office/drawing/2014/main" id="{DB2A652B-756D-EAE5-270C-A7E13A259A1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8501" y="1108462"/>
            <a:ext cx="3840047" cy="4576905"/>
          </a:xfrm>
          <a:prstGeom prst="rect">
            <a:avLst/>
          </a:prstGeom>
        </p:spPr>
      </p:pic>
      <p:pic>
        <p:nvPicPr>
          <p:cNvPr id="2" name="Picture 1">
            <a:extLst>
              <a:ext uri="{FF2B5EF4-FFF2-40B4-BE49-F238E27FC236}">
                <a16:creationId xmlns:a16="http://schemas.microsoft.com/office/drawing/2014/main" id="{B9CA38E4-39FD-AECB-4CEA-9905E65333DC}"/>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701154" y="944034"/>
            <a:ext cx="3674175" cy="1560711"/>
          </a:xfrm>
          <a:prstGeom prst="rect">
            <a:avLst/>
          </a:prstGeom>
        </p:spPr>
      </p:pic>
      <p:pic>
        <p:nvPicPr>
          <p:cNvPr id="13" name="Picture 12">
            <a:extLst>
              <a:ext uri="{FF2B5EF4-FFF2-40B4-BE49-F238E27FC236}">
                <a16:creationId xmlns:a16="http://schemas.microsoft.com/office/drawing/2014/main" id="{E7C81E02-07AC-EF65-1114-3EF82868EA83}"/>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967502" y="4392777"/>
            <a:ext cx="2162236" cy="1398137"/>
          </a:xfrm>
          <a:prstGeom prst="rect">
            <a:avLst/>
          </a:prstGeom>
        </p:spPr>
      </p:pic>
      <p:sp>
        <p:nvSpPr>
          <p:cNvPr id="3" name="TextBox 2">
            <a:extLst>
              <a:ext uri="{FF2B5EF4-FFF2-40B4-BE49-F238E27FC236}">
                <a16:creationId xmlns:a16="http://schemas.microsoft.com/office/drawing/2014/main" id="{961F911D-EEDB-3E34-0325-AB82619EE5EF}"/>
              </a:ext>
              <a:ext uri="{C183D7F6-B498-43B3-948B-1728B52AA6E4}">
                <adec:decorative xmlns:adec="http://schemas.microsoft.com/office/drawing/2017/decorative" val="1"/>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pic>
        <p:nvPicPr>
          <p:cNvPr id="6" name="Logo">
            <a:extLst>
              <a:ext uri="{FF2B5EF4-FFF2-40B4-BE49-F238E27FC236}">
                <a16:creationId xmlns:a16="http://schemas.microsoft.com/office/drawing/2014/main" id="{1F546557-8F0C-A73C-3EA3-65E329243013}"/>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630298598"/>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guide id="5" pos="930">
          <p15:clr>
            <a:srgbClr val="FBAE40"/>
          </p15:clr>
        </p15:guide>
        <p15:guide id="6" pos="3016">
          <p15:clr>
            <a:srgbClr val="FBAE40"/>
          </p15:clr>
        </p15:guide>
        <p15:guide id="7" orient="horz" pos="441">
          <p15:clr>
            <a:srgbClr val="FBAE40"/>
          </p15:clr>
        </p15:guide>
        <p15:guide id="8" orient="horz" pos="268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astal, title, text">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4B2464C1-EA27-1C2D-4F0C-59334B0978F1}"/>
              </a:ext>
            </a:extLst>
          </p:cNvPr>
          <p:cNvSpPr>
            <a:spLocks noGrp="1"/>
          </p:cNvSpPr>
          <p:nvPr>
            <p:ph type="title"/>
          </p:nvPr>
        </p:nvSpPr>
        <p:spPr>
          <a:xfrm>
            <a:off x="6786033" y="1100893"/>
            <a:ext cx="4473600" cy="1325033"/>
          </a:xfrm>
          <a:prstGeom prst="rect">
            <a:avLst/>
          </a:prstGeom>
        </p:spPr>
        <p:txBody>
          <a:bodyPr/>
          <a:lstStyle>
            <a:lvl1pPr>
              <a:defRPr>
                <a:solidFill>
                  <a:schemeClr val="bg1"/>
                </a:solidFill>
              </a:defRPr>
            </a:lvl1pPr>
          </a:lstStyle>
          <a:p>
            <a:r>
              <a:rPr lang="en-GB"/>
              <a:t>Click to edit Master title style</a:t>
            </a:r>
            <a:endParaRPr lang="en-GB" dirty="0"/>
          </a:p>
        </p:txBody>
      </p:sp>
      <p:sp>
        <p:nvSpPr>
          <p:cNvPr id="12" name="Content Placeholder 11">
            <a:extLst>
              <a:ext uri="{FF2B5EF4-FFF2-40B4-BE49-F238E27FC236}">
                <a16:creationId xmlns:a16="http://schemas.microsoft.com/office/drawing/2014/main" id="{43D8C4D0-3E4B-517E-8D67-46CF6BC734C0}"/>
              </a:ext>
            </a:extLst>
          </p:cNvPr>
          <p:cNvSpPr>
            <a:spLocks noGrp="1"/>
          </p:cNvSpPr>
          <p:nvPr>
            <p:ph sz="quarter" idx="13"/>
          </p:nvPr>
        </p:nvSpPr>
        <p:spPr>
          <a:xfrm>
            <a:off x="6786034" y="2542118"/>
            <a:ext cx="4483100" cy="3143249"/>
          </a:xfrm>
        </p:spPr>
        <p:txBody>
          <a:bodyPr/>
          <a:lstStyle>
            <a:lvl1pPr marL="0" indent="0">
              <a:buFont typeface="Arial" panose="020B0604020202020204" pitchFamily="34" charset="0"/>
              <a:buNone/>
              <a:defRPr/>
            </a:lvl1pPr>
            <a:lvl2pPr marL="476239" indent="-243411">
              <a:defRPr/>
            </a:lvl2pPr>
            <a:lvl3pPr marL="717533" indent="-241294">
              <a:defRPr/>
            </a:lvl3pPr>
            <a:lvl4pPr marL="956709" indent="-243411">
              <a:buFont typeface="Arial" panose="020B0604020202020204" pitchFamily="34" charset="0"/>
              <a:buChar char="•"/>
              <a:defRPr/>
            </a:lvl4pPr>
            <a:lvl5pPr marL="1195887" indent="-239178">
              <a:buFont typeface="Arial" panose="020B0604020202020204" pitchFamily="34" charset="0"/>
              <a:buChar char="̵"/>
              <a:defRPr/>
            </a:lvl5pPr>
          </a:lstStyle>
          <a:p>
            <a:pPr lvl="0"/>
            <a:r>
              <a:rPr lang="en-GB"/>
              <a:t>Click to edit Master text styles</a:t>
            </a:r>
          </a:p>
        </p:txBody>
      </p:sp>
      <p:sp>
        <p:nvSpPr>
          <p:cNvPr id="3" name="TextBox 2">
            <a:extLst>
              <a:ext uri="{FF2B5EF4-FFF2-40B4-BE49-F238E27FC236}">
                <a16:creationId xmlns:a16="http://schemas.microsoft.com/office/drawing/2014/main" id="{961F911D-EEDB-3E34-0325-AB82619EE5EF}"/>
              </a:ext>
              <a:ext uri="{C183D7F6-B498-43B3-948B-1728B52AA6E4}">
                <adec:decorative xmlns:adec="http://schemas.microsoft.com/office/drawing/2017/decorative" val="1"/>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pic>
        <p:nvPicPr>
          <p:cNvPr id="6" name="Picture 5" descr="A group of people on a coastal walk">
            <a:extLst>
              <a:ext uri="{FF2B5EF4-FFF2-40B4-BE49-F238E27FC236}">
                <a16:creationId xmlns:a16="http://schemas.microsoft.com/office/drawing/2014/main" id="{ABFDA6F7-E086-E889-501C-0CD0F3FF1687}"/>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68499" y="1108462"/>
            <a:ext cx="3840047" cy="4576905"/>
          </a:xfrm>
          <a:prstGeom prst="rect">
            <a:avLst/>
          </a:prstGeom>
        </p:spPr>
      </p:pic>
      <p:pic>
        <p:nvPicPr>
          <p:cNvPr id="2" name="Picture 1">
            <a:extLst>
              <a:ext uri="{FF2B5EF4-FFF2-40B4-BE49-F238E27FC236}">
                <a16:creationId xmlns:a16="http://schemas.microsoft.com/office/drawing/2014/main" id="{0840CA12-8CB6-5218-9BC7-888AFB24CDF8}"/>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2696663" y="944329"/>
            <a:ext cx="3674175" cy="1560711"/>
          </a:xfrm>
          <a:prstGeom prst="rect">
            <a:avLst/>
          </a:prstGeom>
        </p:spPr>
      </p:pic>
      <p:pic>
        <p:nvPicPr>
          <p:cNvPr id="13" name="Picture 12">
            <a:extLst>
              <a:ext uri="{FF2B5EF4-FFF2-40B4-BE49-F238E27FC236}">
                <a16:creationId xmlns:a16="http://schemas.microsoft.com/office/drawing/2014/main" id="{26ED8AD3-2A67-EAA6-D6C9-36D64E6D450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1915839" y="4393576"/>
            <a:ext cx="2162236" cy="1398137"/>
          </a:xfrm>
          <a:prstGeom prst="rect">
            <a:avLst/>
          </a:prstGeom>
        </p:spPr>
      </p:pic>
      <p:pic>
        <p:nvPicPr>
          <p:cNvPr id="5" name="Logo">
            <a:extLst>
              <a:ext uri="{FF2B5EF4-FFF2-40B4-BE49-F238E27FC236}">
                <a16:creationId xmlns:a16="http://schemas.microsoft.com/office/drawing/2014/main" id="{3E6D5D25-5A7F-11EA-EC56-F7ABB2BE55E2}"/>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718605682"/>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guide id="5" pos="930">
          <p15:clr>
            <a:srgbClr val="FBAE40"/>
          </p15:clr>
        </p15:guide>
        <p15:guide id="6" pos="3016">
          <p15:clr>
            <a:srgbClr val="FBAE40"/>
          </p15:clr>
        </p15:guide>
        <p15:guide id="7" orient="horz" pos="441">
          <p15:clr>
            <a:srgbClr val="FBAE40"/>
          </p15:clr>
        </p15:guide>
        <p15:guide id="8" orient="horz" pos="268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clusion, title, text">
    <p:spTree>
      <p:nvGrpSpPr>
        <p:cNvPr id="1" name=""/>
        <p:cNvGrpSpPr/>
        <p:nvPr/>
      </p:nvGrpSpPr>
      <p:grpSpPr>
        <a:xfrm>
          <a:off x="0" y="0"/>
          <a:ext cx="0" cy="0"/>
          <a:chOff x="0" y="0"/>
          <a:chExt cx="0" cy="0"/>
        </a:xfrm>
      </p:grpSpPr>
      <p:sp>
        <p:nvSpPr>
          <p:cNvPr id="10" name="Title 7">
            <a:extLst>
              <a:ext uri="{FF2B5EF4-FFF2-40B4-BE49-F238E27FC236}">
                <a16:creationId xmlns:a16="http://schemas.microsoft.com/office/drawing/2014/main" id="{5A7A1B3D-8529-1108-F9C4-60FA45CE7148}"/>
              </a:ext>
            </a:extLst>
          </p:cNvPr>
          <p:cNvSpPr>
            <a:spLocks noGrp="1"/>
          </p:cNvSpPr>
          <p:nvPr>
            <p:ph type="title"/>
          </p:nvPr>
        </p:nvSpPr>
        <p:spPr>
          <a:xfrm>
            <a:off x="1420800" y="1100893"/>
            <a:ext cx="4473600" cy="1325033"/>
          </a:xfrm>
          <a:prstGeom prst="rect">
            <a:avLst/>
          </a:prstGeom>
        </p:spPr>
        <p:txBody>
          <a:bodyPr/>
          <a:lstStyle>
            <a:lvl1pPr>
              <a:defRPr>
                <a:solidFill>
                  <a:schemeClr val="bg1"/>
                </a:solidFill>
              </a:defRPr>
            </a:lvl1pPr>
          </a:lstStyle>
          <a:p>
            <a:r>
              <a:rPr lang="en-GB"/>
              <a:t>Click to edit Master title style</a:t>
            </a:r>
            <a:endParaRPr lang="en-GB" dirty="0"/>
          </a:p>
        </p:txBody>
      </p:sp>
      <p:sp>
        <p:nvSpPr>
          <p:cNvPr id="12" name="Content Placeholder 11">
            <a:extLst>
              <a:ext uri="{FF2B5EF4-FFF2-40B4-BE49-F238E27FC236}">
                <a16:creationId xmlns:a16="http://schemas.microsoft.com/office/drawing/2014/main" id="{35D05263-279C-9D25-6C71-C9B4C3F0E145}"/>
              </a:ext>
            </a:extLst>
          </p:cNvPr>
          <p:cNvSpPr>
            <a:spLocks noGrp="1"/>
          </p:cNvSpPr>
          <p:nvPr>
            <p:ph sz="quarter" idx="13"/>
          </p:nvPr>
        </p:nvSpPr>
        <p:spPr>
          <a:xfrm>
            <a:off x="1411818" y="2495551"/>
            <a:ext cx="4483100" cy="3189816"/>
          </a:xfrm>
        </p:spPr>
        <p:txBody>
          <a:bodyPr/>
          <a:lstStyle>
            <a:lvl1pPr marL="0" indent="0">
              <a:buNone/>
              <a:defRPr/>
            </a:lvl1pPr>
            <a:lvl2pPr marL="476239" indent="-243411">
              <a:defRPr/>
            </a:lvl2pPr>
            <a:lvl3pPr marL="717533" indent="-232828">
              <a:defRPr/>
            </a:lvl3pPr>
            <a:lvl4pPr marL="956709" indent="-239178">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sp>
        <p:nvSpPr>
          <p:cNvPr id="3" name="TextBox 2">
            <a:extLst>
              <a:ext uri="{FF2B5EF4-FFF2-40B4-BE49-F238E27FC236}">
                <a16:creationId xmlns:a16="http://schemas.microsoft.com/office/drawing/2014/main" id="{961F911D-EEDB-3E34-0325-AB82619EE5EF}"/>
              </a:ext>
              <a:ext uri="{C183D7F6-B498-43B3-948B-1728B52AA6E4}">
                <adec:decorative xmlns:adec="http://schemas.microsoft.com/office/drawing/2017/decorative" val="1"/>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pic>
        <p:nvPicPr>
          <p:cNvPr id="6" name="Picture 5" descr="Two women sitting on colourful stairs">
            <a:extLst>
              <a:ext uri="{FF2B5EF4-FFF2-40B4-BE49-F238E27FC236}">
                <a16:creationId xmlns:a16="http://schemas.microsoft.com/office/drawing/2014/main" id="{0E0DD088-2380-E231-BEC6-402661F62A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642101" y="1108461"/>
            <a:ext cx="3840047" cy="4576907"/>
          </a:xfrm>
          <a:prstGeom prst="rect">
            <a:avLst/>
          </a:prstGeom>
        </p:spPr>
      </p:pic>
      <p:pic>
        <p:nvPicPr>
          <p:cNvPr id="2" name="Picture 1">
            <a:extLst>
              <a:ext uri="{FF2B5EF4-FFF2-40B4-BE49-F238E27FC236}">
                <a16:creationId xmlns:a16="http://schemas.microsoft.com/office/drawing/2014/main" id="{27E24841-9E44-CC79-0DB6-69B1729375E3}"/>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6092492" y="942390"/>
            <a:ext cx="3666045" cy="1560711"/>
          </a:xfrm>
          <a:prstGeom prst="rect">
            <a:avLst/>
          </a:prstGeom>
        </p:spPr>
      </p:pic>
      <p:pic>
        <p:nvPicPr>
          <p:cNvPr id="13" name="Picture 12">
            <a:extLst>
              <a:ext uri="{FF2B5EF4-FFF2-40B4-BE49-F238E27FC236}">
                <a16:creationId xmlns:a16="http://schemas.microsoft.com/office/drawing/2014/main" id="{CFCEA04C-EB08-6781-2FED-301E1EB7F868}"/>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9909" y="4386589"/>
            <a:ext cx="2162236" cy="1398137"/>
          </a:xfrm>
          <a:prstGeom prst="rect">
            <a:avLst/>
          </a:prstGeom>
        </p:spPr>
      </p:pic>
      <p:pic>
        <p:nvPicPr>
          <p:cNvPr id="5" name="Logo">
            <a:extLst>
              <a:ext uri="{FF2B5EF4-FFF2-40B4-BE49-F238E27FC236}">
                <a16:creationId xmlns:a16="http://schemas.microsoft.com/office/drawing/2014/main" id="{CCDAF55E-4430-E56D-D3FD-EE567D704DA9}"/>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675581171"/>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guide id="5" pos="930">
          <p15:clr>
            <a:srgbClr val="FBAE40"/>
          </p15:clr>
        </p15:guide>
        <p15:guide id="6" pos="3016">
          <p15:clr>
            <a:srgbClr val="FBAE40"/>
          </p15:clr>
        </p15:guide>
        <p15:guide id="7" orient="horz" pos="441">
          <p15:clr>
            <a:srgbClr val="FBAE40"/>
          </p15:clr>
        </p15:guide>
        <p15:guide id="8" orient="horz" pos="268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ustainable, title, text">
    <p:spTree>
      <p:nvGrpSpPr>
        <p:cNvPr id="1" name=""/>
        <p:cNvGrpSpPr/>
        <p:nvPr/>
      </p:nvGrpSpPr>
      <p:grpSpPr>
        <a:xfrm>
          <a:off x="0" y="0"/>
          <a:ext cx="0" cy="0"/>
          <a:chOff x="0" y="0"/>
          <a:chExt cx="0" cy="0"/>
        </a:xfrm>
      </p:grpSpPr>
      <p:sp>
        <p:nvSpPr>
          <p:cNvPr id="12" name="Title 7">
            <a:extLst>
              <a:ext uri="{FF2B5EF4-FFF2-40B4-BE49-F238E27FC236}">
                <a16:creationId xmlns:a16="http://schemas.microsoft.com/office/drawing/2014/main" id="{2796EECE-F343-22A6-EA79-5454FC6D7DF9}"/>
              </a:ext>
            </a:extLst>
          </p:cNvPr>
          <p:cNvSpPr>
            <a:spLocks noGrp="1"/>
          </p:cNvSpPr>
          <p:nvPr>
            <p:ph type="title"/>
          </p:nvPr>
        </p:nvSpPr>
        <p:spPr>
          <a:xfrm>
            <a:off x="1420800" y="1100893"/>
            <a:ext cx="4473600" cy="1325033"/>
          </a:xfrm>
          <a:prstGeom prst="rect">
            <a:avLst/>
          </a:prstGeom>
        </p:spPr>
        <p:txBody>
          <a:bodyPr/>
          <a:lstStyle>
            <a:lvl1pPr>
              <a:defRPr>
                <a:solidFill>
                  <a:schemeClr val="bg1"/>
                </a:solidFill>
              </a:defRPr>
            </a:lvl1pPr>
          </a:lstStyle>
          <a:p>
            <a:r>
              <a:rPr lang="en-GB"/>
              <a:t>Click to edit Master title style</a:t>
            </a:r>
            <a:endParaRPr lang="en-GB" dirty="0"/>
          </a:p>
        </p:txBody>
      </p:sp>
      <p:sp>
        <p:nvSpPr>
          <p:cNvPr id="14" name="Content Placeholder 13">
            <a:extLst>
              <a:ext uri="{FF2B5EF4-FFF2-40B4-BE49-F238E27FC236}">
                <a16:creationId xmlns:a16="http://schemas.microsoft.com/office/drawing/2014/main" id="{AD7345D2-ED03-38D8-8CD1-EDAE38A3A7CD}"/>
              </a:ext>
            </a:extLst>
          </p:cNvPr>
          <p:cNvSpPr>
            <a:spLocks noGrp="1"/>
          </p:cNvSpPr>
          <p:nvPr>
            <p:ph sz="quarter" idx="13"/>
          </p:nvPr>
        </p:nvSpPr>
        <p:spPr>
          <a:xfrm>
            <a:off x="1411818" y="2495552"/>
            <a:ext cx="4483100" cy="3143249"/>
          </a:xfrm>
        </p:spPr>
        <p:txBody>
          <a:bodyPr/>
          <a:lstStyle>
            <a:lvl1pPr marL="0" indent="0">
              <a:buFont typeface="Arial" panose="020B0604020202020204" pitchFamily="34" charset="0"/>
              <a:buNone/>
              <a:defRPr/>
            </a:lvl1pPr>
            <a:lvl2pPr marL="476239" indent="-243411">
              <a:defRPr/>
            </a:lvl2pPr>
            <a:lvl3pPr marL="717533" indent="-232828">
              <a:defRPr/>
            </a:lvl3pPr>
            <a:lvl4pPr marL="956709" indent="-243411">
              <a:buFont typeface="Arial" panose="020B0604020202020204" pitchFamily="34" charset="0"/>
              <a:buChar char="•"/>
              <a:defRPr/>
            </a:lvl4pPr>
            <a:lvl5pPr marL="1195887" indent="-234945">
              <a:buFont typeface="Arial" panose="020B0604020202020204" pitchFamily="34" charset="0"/>
              <a:buChar char="̵"/>
              <a:defRPr/>
            </a:lvl5pPr>
          </a:lstStyle>
          <a:p>
            <a:pPr lvl="0"/>
            <a:r>
              <a:rPr lang="en-GB"/>
              <a:t>Click to edit Master text styles</a:t>
            </a:r>
          </a:p>
        </p:txBody>
      </p:sp>
      <p:sp>
        <p:nvSpPr>
          <p:cNvPr id="3" name="TextBox 2">
            <a:extLst>
              <a:ext uri="{FF2B5EF4-FFF2-40B4-BE49-F238E27FC236}">
                <a16:creationId xmlns:a16="http://schemas.microsoft.com/office/drawing/2014/main" id="{961F911D-EEDB-3E34-0325-AB82619EE5EF}"/>
              </a:ext>
              <a:ext uri="{C183D7F6-B498-43B3-948B-1728B52AA6E4}">
                <adec:decorative xmlns:adec="http://schemas.microsoft.com/office/drawing/2017/decorative" val="1"/>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pic>
        <p:nvPicPr>
          <p:cNvPr id="8" name="Picture 7" descr="A woman in a greenhouse with plants">
            <a:extLst>
              <a:ext uri="{FF2B5EF4-FFF2-40B4-BE49-F238E27FC236}">
                <a16:creationId xmlns:a16="http://schemas.microsoft.com/office/drawing/2014/main" id="{7342F75C-AFAE-D11D-C0ED-28B3467E34E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706"/>
          <a:stretch/>
        </p:blipFill>
        <p:spPr>
          <a:xfrm>
            <a:off x="6630434" y="1108462"/>
            <a:ext cx="3849959" cy="4576905"/>
          </a:xfrm>
          <a:prstGeom prst="rect">
            <a:avLst/>
          </a:prstGeom>
        </p:spPr>
      </p:pic>
      <p:pic>
        <p:nvPicPr>
          <p:cNvPr id="2" name="Picture 1">
            <a:extLst>
              <a:ext uri="{FF2B5EF4-FFF2-40B4-BE49-F238E27FC236}">
                <a16:creationId xmlns:a16="http://schemas.microsoft.com/office/drawing/2014/main" id="{29DBA03B-32CA-BB1F-21F8-CD3328D4E9AB}"/>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7784660" y="1006326"/>
            <a:ext cx="3267739" cy="1495681"/>
          </a:xfrm>
          <a:prstGeom prst="rect">
            <a:avLst/>
          </a:prstGeom>
        </p:spPr>
      </p:pic>
      <p:pic>
        <p:nvPicPr>
          <p:cNvPr id="4" name="Picture 3">
            <a:extLst>
              <a:ext uri="{FF2B5EF4-FFF2-40B4-BE49-F238E27FC236}">
                <a16:creationId xmlns:a16="http://schemas.microsoft.com/office/drawing/2014/main" id="{1EEF3A05-AF29-10F3-7AA7-6E8427489397}"/>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8317913" y="4422641"/>
            <a:ext cx="2162236" cy="1390008"/>
          </a:xfrm>
          <a:prstGeom prst="rect">
            <a:avLst/>
          </a:prstGeom>
        </p:spPr>
      </p:pic>
      <p:pic>
        <p:nvPicPr>
          <p:cNvPr id="6" name="Logo">
            <a:extLst>
              <a:ext uri="{FF2B5EF4-FFF2-40B4-BE49-F238E27FC236}">
                <a16:creationId xmlns:a16="http://schemas.microsoft.com/office/drawing/2014/main" id="{907C9C71-AA49-D119-C210-1BEFF0F088F5}"/>
              </a:ext>
              <a:ext uri="{C183D7F6-B498-43B3-948B-1728B52AA6E4}">
                <adec:decorative xmlns:adec="http://schemas.microsoft.com/office/drawing/2017/decorative" val="1"/>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3599367877"/>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guide id="5" pos="930">
          <p15:clr>
            <a:srgbClr val="FBAE40"/>
          </p15:clr>
        </p15:guide>
        <p15:guide id="6" pos="3016">
          <p15:clr>
            <a:srgbClr val="FBAE40"/>
          </p15:clr>
        </p15:guide>
        <p15:guide id="7" orient="horz" pos="441">
          <p15:clr>
            <a:srgbClr val="FBAE40"/>
          </p15:clr>
        </p15:guide>
        <p15:guide id="8" orient="horz" pos="268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14273D"/>
        </a:solidFill>
        <a:effectLst/>
      </p:bgPr>
    </p:bg>
    <p:spTree>
      <p:nvGrpSpPr>
        <p:cNvPr id="1" name=""/>
        <p:cNvGrpSpPr/>
        <p:nvPr/>
      </p:nvGrpSpPr>
      <p:grpSpPr>
        <a:xfrm>
          <a:off x="0" y="0"/>
          <a:ext cx="0" cy="0"/>
          <a:chOff x="0" y="0"/>
          <a:chExt cx="0" cy="0"/>
        </a:xfrm>
      </p:grpSpPr>
      <p:pic>
        <p:nvPicPr>
          <p:cNvPr id="46" name="Picture 45" descr="Aurora borealis">
            <a:extLst>
              <a:ext uri="{FF2B5EF4-FFF2-40B4-BE49-F238E27FC236}">
                <a16:creationId xmlns:a16="http://schemas.microsoft.com/office/drawing/2014/main" id="{0593E3A0-8B56-75EA-0977-489E6C649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38042" y="735381"/>
            <a:ext cx="8055761" cy="5384939"/>
          </a:xfrm>
          <a:prstGeom prst="rect">
            <a:avLst/>
          </a:prstGeom>
        </p:spPr>
      </p:pic>
      <p:pic>
        <p:nvPicPr>
          <p:cNvPr id="2" name="Picture 1">
            <a:extLst>
              <a:ext uri="{FF2B5EF4-FFF2-40B4-BE49-F238E27FC236}">
                <a16:creationId xmlns:a16="http://schemas.microsoft.com/office/drawing/2014/main" id="{22E66E4E-0F64-548B-F015-948E9F483CD7}"/>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white">
          <a:xfrm>
            <a:off x="729387" y="3747748"/>
            <a:ext cx="5356816" cy="2373581"/>
          </a:xfrm>
          <a:prstGeom prst="rect">
            <a:avLst/>
          </a:prstGeom>
        </p:spPr>
      </p:pic>
      <p:pic>
        <p:nvPicPr>
          <p:cNvPr id="6" name="Picture 5">
            <a:extLst>
              <a:ext uri="{FF2B5EF4-FFF2-40B4-BE49-F238E27FC236}">
                <a16:creationId xmlns:a16="http://schemas.microsoft.com/office/drawing/2014/main" id="{8052FFD0-5FE7-B029-DEE6-3E43C5984BD5}"/>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3446159" y="735827"/>
            <a:ext cx="8006773" cy="2276037"/>
          </a:xfrm>
          <a:prstGeom prst="rect">
            <a:avLst/>
          </a:prstGeom>
        </p:spPr>
      </p:pic>
      <p:sp>
        <p:nvSpPr>
          <p:cNvPr id="3" name="Title 2">
            <a:extLst>
              <a:ext uri="{FF2B5EF4-FFF2-40B4-BE49-F238E27FC236}">
                <a16:creationId xmlns:a16="http://schemas.microsoft.com/office/drawing/2014/main" id="{A4402366-0A88-26FA-724E-82A3823B31A0}"/>
              </a:ext>
            </a:extLst>
          </p:cNvPr>
          <p:cNvSpPr>
            <a:spLocks noGrp="1"/>
          </p:cNvSpPr>
          <p:nvPr>
            <p:ph type="title"/>
          </p:nvPr>
        </p:nvSpPr>
        <p:spPr>
          <a:xfrm>
            <a:off x="5419200" y="1848000"/>
            <a:ext cx="6388800" cy="2688000"/>
          </a:xfrm>
          <a:prstGeom prst="rect">
            <a:avLst/>
          </a:prstGeom>
        </p:spPr>
        <p:txBody>
          <a:bodyPr/>
          <a:lstStyle>
            <a:lvl1pPr algn="r">
              <a:lnSpc>
                <a:spcPts val="6667"/>
              </a:lnSpc>
              <a:defRPr sz="6400">
                <a:solidFill>
                  <a:schemeClr val="bg1"/>
                </a:solidFill>
              </a:defRPr>
            </a:lvl1pPr>
          </a:lstStyle>
          <a:p>
            <a:r>
              <a:rPr lang="en-GB"/>
              <a:t>Click to edit Master title style</a:t>
            </a:r>
            <a:endParaRPr lang="en-GB" dirty="0"/>
          </a:p>
        </p:txBody>
      </p:sp>
      <p:pic>
        <p:nvPicPr>
          <p:cNvPr id="5" name="Logo" descr="University of Aberdeen Logo">
            <a:extLst>
              <a:ext uri="{FF2B5EF4-FFF2-40B4-BE49-F238E27FC236}">
                <a16:creationId xmlns:a16="http://schemas.microsoft.com/office/drawing/2014/main" id="{57E68C1D-C6A2-562D-36F3-D4358261D448}"/>
              </a:ext>
            </a:extLst>
          </p:cNvPr>
          <p:cNvPicPr>
            <a:picLocks noChangeAspect="1"/>
          </p:cNvPicPr>
          <p:nvPr userDrawn="1"/>
        </p:nvPicPr>
        <p:blipFill>
          <a:blip r:embed="rId5"/>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56427631"/>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Light Pink Background Single Header 1 1 1">
    <p:spTree>
      <p:nvGrpSpPr>
        <p:cNvPr id="1" name="Shape 117"/>
        <p:cNvGrpSpPr/>
        <p:nvPr/>
      </p:nvGrpSpPr>
      <p:grpSpPr>
        <a:xfrm>
          <a:off x="0" y="0"/>
          <a:ext cx="0" cy="0"/>
          <a:chOff x="0" y="0"/>
          <a:chExt cx="0" cy="0"/>
        </a:xfrm>
      </p:grpSpPr>
      <p:sp>
        <p:nvSpPr>
          <p:cNvPr id="4" name="Title 2">
            <a:extLst>
              <a:ext uri="{FF2B5EF4-FFF2-40B4-BE49-F238E27FC236}">
                <a16:creationId xmlns:a16="http://schemas.microsoft.com/office/drawing/2014/main" id="{BAD86FC1-A343-0345-EF49-28ACC3EF73AE}"/>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9" name="TextBox 8">
            <a:extLst>
              <a:ext uri="{FF2B5EF4-FFF2-40B4-BE49-F238E27FC236}">
                <a16:creationId xmlns:a16="http://schemas.microsoft.com/office/drawing/2014/main" id="{7118D4E3-F550-7DFA-7571-EABD5995A56A}"/>
              </a:ext>
            </a:extLst>
          </p:cNvPr>
          <p:cNvSpPr txBox="1"/>
          <p:nvPr userDrawn="1"/>
        </p:nvSpPr>
        <p:spPr>
          <a:xfrm>
            <a:off x="10676491" y="477287"/>
            <a:ext cx="1037143" cy="153888"/>
          </a:xfrm>
          <a:prstGeom prst="rect">
            <a:avLst/>
          </a:prstGeom>
          <a:noFill/>
        </p:spPr>
        <p:txBody>
          <a:bodyPr wrap="none" lIns="0" tIns="0" rIns="0" bIns="0" rtlCol="0">
            <a:spAutoFit/>
          </a:bodyPr>
          <a:lstStyle/>
          <a:p>
            <a:pPr algn="r"/>
            <a:r>
              <a:rPr lang="en-US" sz="1000" b="1" dirty="0">
                <a:solidFill>
                  <a:schemeClr val="bg1"/>
                </a:solidFill>
              </a:rPr>
              <a:t>ABERDEEN 2040</a:t>
            </a:r>
            <a:endParaRPr lang="en-US" sz="1000" dirty="0">
              <a:solidFill>
                <a:schemeClr val="bg1"/>
              </a:solidFill>
            </a:endParaRPr>
          </a:p>
        </p:txBody>
      </p:sp>
      <p:sp>
        <p:nvSpPr>
          <p:cNvPr id="11" name="Content Placeholder 10">
            <a:extLst>
              <a:ext uri="{FF2B5EF4-FFF2-40B4-BE49-F238E27FC236}">
                <a16:creationId xmlns:a16="http://schemas.microsoft.com/office/drawing/2014/main" id="{C1AAC645-401E-7009-8C0D-23D7D79235DD}"/>
              </a:ext>
            </a:extLst>
          </p:cNvPr>
          <p:cNvSpPr>
            <a:spLocks noGrp="1"/>
          </p:cNvSpPr>
          <p:nvPr>
            <p:ph sz="quarter" idx="13"/>
          </p:nvPr>
        </p:nvSpPr>
        <p:spPr>
          <a:xfrm>
            <a:off x="355600" y="2448001"/>
            <a:ext cx="11279717" cy="3332617"/>
          </a:xfrm>
          <a:prstGeom prst="rect">
            <a:avLst/>
          </a:prstGeom>
        </p:spPr>
        <p:txBody>
          <a:bodyPr/>
          <a:lstStyle>
            <a:lvl1pPr marL="0" indent="0">
              <a:buFont typeface="Arial" panose="020B0604020202020204" pitchFamily="34" charset="0"/>
              <a:buNone/>
              <a:defRPr/>
            </a:lvl1pPr>
            <a:lvl2pPr marL="476239" indent="-237061">
              <a:buClr>
                <a:schemeClr val="bg1"/>
              </a:buClr>
              <a:buFont typeface="Arial" panose="020B0604020202020204" pitchFamily="34" charset="0"/>
              <a:buChar char="̶"/>
              <a:defRPr/>
            </a:lvl2pPr>
            <a:lvl3pPr marL="717533" indent="-241294">
              <a:buFont typeface="Wingdings" panose="05000000000000000000" pitchFamily="2" charset="2"/>
              <a:buChar char="§"/>
              <a:tabLst/>
              <a:defRPr/>
            </a:lvl3pPr>
            <a:lvl4pPr marL="956709" indent="-243411">
              <a:buClr>
                <a:schemeClr val="bg1"/>
              </a:buClr>
              <a:buFont typeface="Arial" panose="020B0604020202020204" pitchFamily="34" charset="0"/>
              <a:buChar char="•"/>
              <a:defRPr sz="1867"/>
            </a:lvl4pPr>
            <a:lvl5pPr marL="1195887" indent="-232828">
              <a:buFont typeface="Arial" panose="020B0604020202020204" pitchFamily="34" charset="0"/>
              <a:buChar char="̵"/>
              <a:defRPr sz="1867"/>
            </a:lvl5pPr>
          </a:lstStyle>
          <a:p>
            <a:pPr lvl="0"/>
            <a:r>
              <a:rPr lang="en-GB"/>
              <a:t>Click to edit Master text styles</a:t>
            </a:r>
          </a:p>
        </p:txBody>
      </p:sp>
      <p:pic>
        <p:nvPicPr>
          <p:cNvPr id="3" name="Logo">
            <a:extLst>
              <a:ext uri="{FF2B5EF4-FFF2-40B4-BE49-F238E27FC236}">
                <a16:creationId xmlns:a16="http://schemas.microsoft.com/office/drawing/2014/main" id="{780CDC9B-EB6D-C9B3-034D-208F141EB5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385069310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ight Pink Background Single Header 1 1 1" preserve="1" userDrawn="1">
  <p:cSld name="1_Light Pink Background Single Header 1 1 1">
    <p:spTree>
      <p:nvGrpSpPr>
        <p:cNvPr id="1" name="Shape 117"/>
        <p:cNvGrpSpPr/>
        <p:nvPr/>
      </p:nvGrpSpPr>
      <p:grpSpPr>
        <a:xfrm>
          <a:off x="0" y="0"/>
          <a:ext cx="0" cy="0"/>
          <a:chOff x="0" y="0"/>
          <a:chExt cx="0" cy="0"/>
        </a:xfrm>
      </p:grpSpPr>
      <p:pic>
        <p:nvPicPr>
          <p:cNvPr id="6" name="Picture 5">
            <a:extLst>
              <a:ext uri="{FF2B5EF4-FFF2-40B4-BE49-F238E27FC236}">
                <a16:creationId xmlns:a16="http://schemas.microsoft.com/office/drawing/2014/main" id="{5E444CFB-1080-57CE-5FA1-6EEF2C5BBC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hidden">
          <a:xfrm>
            <a:off x="7050263" y="-1068"/>
            <a:ext cx="5145469" cy="2276037"/>
          </a:xfrm>
          <a:prstGeom prst="rect">
            <a:avLst/>
          </a:prstGeom>
        </p:spPr>
      </p:pic>
      <p:sp>
        <p:nvSpPr>
          <p:cNvPr id="3" name="Title 2">
            <a:extLst>
              <a:ext uri="{FF2B5EF4-FFF2-40B4-BE49-F238E27FC236}">
                <a16:creationId xmlns:a16="http://schemas.microsoft.com/office/drawing/2014/main" id="{73E2E7D7-7731-E886-16C1-EDF529C97558}"/>
              </a:ext>
            </a:extLst>
          </p:cNvPr>
          <p:cNvSpPr>
            <a:spLocks noGrp="1"/>
          </p:cNvSpPr>
          <p:nvPr>
            <p:ph type="title"/>
          </p:nvPr>
        </p:nvSpPr>
        <p:spPr>
          <a:xfrm>
            <a:off x="355200" y="1684800"/>
            <a:ext cx="11280000" cy="696000"/>
          </a:xfrm>
          <a:prstGeom prst="rect">
            <a:avLst/>
          </a:prstGeom>
        </p:spPr>
        <p:txBody>
          <a:bodyPr/>
          <a:lstStyle>
            <a:lvl1pPr>
              <a:defRPr sz="3733">
                <a:solidFill>
                  <a:schemeClr val="bg1"/>
                </a:solidFill>
              </a:defRPr>
            </a:lvl1pPr>
          </a:lstStyle>
          <a:p>
            <a:r>
              <a:rPr lang="en-GB"/>
              <a:t>Click to edit Master title style</a:t>
            </a:r>
            <a:endParaRPr lang="en-GB" dirty="0"/>
          </a:p>
        </p:txBody>
      </p:sp>
      <p:sp>
        <p:nvSpPr>
          <p:cNvPr id="11" name="Content Placeholder 10">
            <a:extLst>
              <a:ext uri="{FF2B5EF4-FFF2-40B4-BE49-F238E27FC236}">
                <a16:creationId xmlns:a16="http://schemas.microsoft.com/office/drawing/2014/main" id="{D88E5133-98E3-CBF4-0882-907280A35EDE}"/>
              </a:ext>
            </a:extLst>
          </p:cNvPr>
          <p:cNvSpPr>
            <a:spLocks noGrp="1"/>
          </p:cNvSpPr>
          <p:nvPr>
            <p:ph sz="quarter" idx="14"/>
          </p:nvPr>
        </p:nvSpPr>
        <p:spPr>
          <a:xfrm>
            <a:off x="355600" y="2448985"/>
            <a:ext cx="11279717" cy="3331633"/>
          </a:xfrm>
          <a:prstGeom prst="rect">
            <a:avLst/>
          </a:prstGeom>
        </p:spPr>
        <p:txBody>
          <a:bodyPr/>
          <a:lstStyle>
            <a:lvl1pPr marL="0" indent="0">
              <a:buFont typeface="Arial" panose="020B0604020202020204" pitchFamily="34" charset="0"/>
              <a:buNone/>
              <a:defRPr/>
            </a:lvl1pPr>
            <a:lvl2pPr marL="478355" indent="-243411">
              <a:buClr>
                <a:schemeClr val="bg1"/>
              </a:buClr>
              <a:buFont typeface="Arial" panose="020B0604020202020204" pitchFamily="34" charset="0"/>
              <a:buChar char="̶"/>
              <a:defRPr/>
            </a:lvl2pPr>
            <a:lvl3pPr marL="721766" indent="-232828">
              <a:buFont typeface="Wingdings" panose="05000000000000000000" pitchFamily="2" charset="2"/>
              <a:buChar char="§"/>
              <a:defRPr sz="1867"/>
            </a:lvl3pPr>
            <a:lvl4pPr marL="954593" indent="-234945">
              <a:buClr>
                <a:schemeClr val="bg1"/>
              </a:buClr>
              <a:buFont typeface="Arial" panose="020B0604020202020204" pitchFamily="34" charset="0"/>
              <a:buChar char="•"/>
              <a:defRPr sz="1867"/>
            </a:lvl4pPr>
            <a:lvl5pPr marL="1198003" indent="-232828">
              <a:buFont typeface="Arial" panose="020B0604020202020204" pitchFamily="34" charset="0"/>
              <a:buChar char="̵"/>
              <a:defRPr sz="1867"/>
            </a:lvl5pPr>
          </a:lstStyle>
          <a:p>
            <a:pPr lvl="0"/>
            <a:r>
              <a:rPr lang="en-GB"/>
              <a:t>Click to edit Master text styles</a:t>
            </a:r>
          </a:p>
        </p:txBody>
      </p:sp>
      <p:pic>
        <p:nvPicPr>
          <p:cNvPr id="4" name="Logo">
            <a:extLst>
              <a:ext uri="{FF2B5EF4-FFF2-40B4-BE49-F238E27FC236}">
                <a16:creationId xmlns:a16="http://schemas.microsoft.com/office/drawing/2014/main" id="{99D3C246-56E9-FF4D-E6E9-E324FFBEE5D2}"/>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122428467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old title, sub, text 1">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051971F-2BA7-CA3C-16A0-A86A8CE51439}"/>
              </a:ext>
            </a:extLst>
          </p:cNvPr>
          <p:cNvSpPr>
            <a:spLocks noGrp="1"/>
          </p:cNvSpPr>
          <p:nvPr>
            <p:ph type="title"/>
          </p:nvPr>
        </p:nvSpPr>
        <p:spPr>
          <a:xfrm>
            <a:off x="384000" y="1684800"/>
            <a:ext cx="4147200" cy="1089600"/>
          </a:xfrm>
          <a:prstGeom prst="rect">
            <a:avLst/>
          </a:prstGeom>
        </p:spPr>
        <p:txBody>
          <a:bodyPr>
            <a:noAutofit/>
          </a:bodyPr>
          <a:lstStyle>
            <a:lvl1pPr>
              <a:defRPr sz="3200">
                <a:solidFill>
                  <a:srgbClr val="FBCB3B"/>
                </a:solidFill>
              </a:defRPr>
            </a:lvl1pPr>
          </a:lstStyle>
          <a:p>
            <a:r>
              <a:rPr lang="en-GB"/>
              <a:t>Click to edit Master title style</a:t>
            </a:r>
            <a:endParaRPr lang="en-GB" dirty="0"/>
          </a:p>
        </p:txBody>
      </p:sp>
      <p:sp>
        <p:nvSpPr>
          <p:cNvPr id="9" name="Text Placeholder 8">
            <a:extLst>
              <a:ext uri="{FF2B5EF4-FFF2-40B4-BE49-F238E27FC236}">
                <a16:creationId xmlns:a16="http://schemas.microsoft.com/office/drawing/2014/main" id="{B3713DE3-3428-0646-43D0-8154932D7DF8}"/>
              </a:ext>
            </a:extLst>
          </p:cNvPr>
          <p:cNvSpPr>
            <a:spLocks noGrp="1"/>
          </p:cNvSpPr>
          <p:nvPr>
            <p:ph type="body" sz="quarter" idx="11"/>
          </p:nvPr>
        </p:nvSpPr>
        <p:spPr>
          <a:xfrm>
            <a:off x="383118" y="2901951"/>
            <a:ext cx="4144433" cy="1835149"/>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a:t>Click to edit Master text styles</a:t>
            </a:r>
          </a:p>
        </p:txBody>
      </p:sp>
      <p:sp>
        <p:nvSpPr>
          <p:cNvPr id="10" name="Content Placeholder 9">
            <a:extLst>
              <a:ext uri="{FF2B5EF4-FFF2-40B4-BE49-F238E27FC236}">
                <a16:creationId xmlns:a16="http://schemas.microsoft.com/office/drawing/2014/main" id="{8F9C37C9-EB7B-4D4C-3A41-0B2319160497}"/>
              </a:ext>
            </a:extLst>
          </p:cNvPr>
          <p:cNvSpPr>
            <a:spLocks noGrp="1"/>
          </p:cNvSpPr>
          <p:nvPr>
            <p:ph sz="quarter" idx="13"/>
          </p:nvPr>
        </p:nvSpPr>
        <p:spPr>
          <a:xfrm>
            <a:off x="4959351" y="1684800"/>
            <a:ext cx="5702300" cy="4580467"/>
          </a:xfrm>
        </p:spPr>
        <p:txBody>
          <a:bodyPr/>
          <a:lstStyle>
            <a:lvl1pPr marL="0" indent="0">
              <a:buClr>
                <a:schemeClr val="accent1"/>
              </a:buClr>
              <a:buFont typeface="Arial" panose="020B0604020202020204" pitchFamily="34" charset="0"/>
              <a:buNone/>
              <a:defRPr/>
            </a:lvl1pPr>
            <a:lvl2pPr marL="476239" indent="-237061">
              <a:buClr>
                <a:schemeClr val="accent1"/>
              </a:buClr>
              <a:buFont typeface="Arial" panose="020B0604020202020204" pitchFamily="34" charset="0"/>
              <a:buChar char="̶"/>
              <a:defRPr/>
            </a:lvl2pPr>
            <a:lvl3pPr marL="717533" indent="-241294">
              <a:buClr>
                <a:schemeClr val="accent1"/>
              </a:buClr>
              <a:buFont typeface="Wingdings" panose="05000000000000000000" pitchFamily="2" charset="2"/>
              <a:buChar char="§"/>
              <a:defRPr/>
            </a:lvl3pPr>
            <a:lvl4pPr marL="956709" indent="-239178">
              <a:buClr>
                <a:schemeClr val="accent1"/>
              </a:buClr>
              <a:buFont typeface="Arial" panose="020B0604020202020204" pitchFamily="34" charset="0"/>
              <a:buChar char="•"/>
              <a:defRPr/>
            </a:lvl4pPr>
            <a:lvl5pPr marL="1195887" indent="-239178">
              <a:buClr>
                <a:schemeClr val="accent1"/>
              </a:buClr>
              <a:buFont typeface="Arial" panose="020B0604020202020204" pitchFamily="34" charset="0"/>
              <a:buChar char="̵"/>
              <a:defRPr/>
            </a:lvl5pPr>
          </a:lstStyle>
          <a:p>
            <a:pPr lvl="0"/>
            <a:r>
              <a:rPr lang="en-GB"/>
              <a:t>Click to edit Master text styles</a:t>
            </a:r>
          </a:p>
        </p:txBody>
      </p:sp>
      <p:pic>
        <p:nvPicPr>
          <p:cNvPr id="3" name="Logo">
            <a:extLst>
              <a:ext uri="{FF2B5EF4-FFF2-40B4-BE49-F238E27FC236}">
                <a16:creationId xmlns:a16="http://schemas.microsoft.com/office/drawing/2014/main" id="{BFF98C5A-1734-213C-CE2B-C3B9465682A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264828398"/>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nk title, sub, text 2">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051971F-2BA7-CA3C-16A0-A86A8CE51439}"/>
              </a:ext>
            </a:extLst>
          </p:cNvPr>
          <p:cNvSpPr>
            <a:spLocks noGrp="1"/>
          </p:cNvSpPr>
          <p:nvPr>
            <p:ph type="title"/>
          </p:nvPr>
        </p:nvSpPr>
        <p:spPr>
          <a:xfrm>
            <a:off x="384000" y="1684800"/>
            <a:ext cx="4147200" cy="1089600"/>
          </a:xfrm>
          <a:prstGeom prst="rect">
            <a:avLst/>
          </a:prstGeom>
        </p:spPr>
        <p:txBody>
          <a:bodyPr/>
          <a:lstStyle>
            <a:lvl1pPr>
              <a:defRPr lang="en-GB" sz="3200" b="0" i="0" u="none" strike="noStrike" cap="none" dirty="0">
                <a:solidFill>
                  <a:srgbClr val="F261B4"/>
                </a:solidFill>
                <a:latin typeface="Arial" panose="020B0604020202020204" pitchFamily="34" charset="0"/>
                <a:ea typeface="Navigo" panose="02070503070706040303" pitchFamily="18" charset="77"/>
                <a:cs typeface="Arial" panose="020B0604020202020204" pitchFamily="34" charset="0"/>
                <a:sym typeface="Montserrat"/>
              </a:defRPr>
            </a:lvl1pPr>
          </a:lstStyle>
          <a:p>
            <a:r>
              <a:rPr lang="en-GB"/>
              <a:t>Click to edit Master title style</a:t>
            </a:r>
            <a:endParaRPr lang="en-GB" dirty="0"/>
          </a:p>
        </p:txBody>
      </p:sp>
      <p:sp>
        <p:nvSpPr>
          <p:cNvPr id="9" name="Text Placeholder 8">
            <a:extLst>
              <a:ext uri="{FF2B5EF4-FFF2-40B4-BE49-F238E27FC236}">
                <a16:creationId xmlns:a16="http://schemas.microsoft.com/office/drawing/2014/main" id="{B3713DE3-3428-0646-43D0-8154932D7DF8}"/>
              </a:ext>
            </a:extLst>
          </p:cNvPr>
          <p:cNvSpPr>
            <a:spLocks noGrp="1"/>
          </p:cNvSpPr>
          <p:nvPr>
            <p:ph type="body" sz="quarter" idx="11"/>
          </p:nvPr>
        </p:nvSpPr>
        <p:spPr>
          <a:xfrm>
            <a:off x="383118" y="2901951"/>
            <a:ext cx="4144433" cy="1835149"/>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a:t>Click to edit Master text styles</a:t>
            </a:r>
          </a:p>
        </p:txBody>
      </p:sp>
      <p:sp>
        <p:nvSpPr>
          <p:cNvPr id="6" name="Content Placeholder 5">
            <a:extLst>
              <a:ext uri="{FF2B5EF4-FFF2-40B4-BE49-F238E27FC236}">
                <a16:creationId xmlns:a16="http://schemas.microsoft.com/office/drawing/2014/main" id="{68B1881E-1CD9-81E9-E8FA-7916DE9ECD8E}"/>
              </a:ext>
            </a:extLst>
          </p:cNvPr>
          <p:cNvSpPr>
            <a:spLocks noGrp="1"/>
          </p:cNvSpPr>
          <p:nvPr>
            <p:ph sz="quarter" idx="13"/>
          </p:nvPr>
        </p:nvSpPr>
        <p:spPr>
          <a:xfrm>
            <a:off x="4959351" y="1684867"/>
            <a:ext cx="5702300" cy="4580467"/>
          </a:xfrm>
        </p:spPr>
        <p:txBody>
          <a:bodyPr/>
          <a:lstStyle>
            <a:lvl1pPr marL="0" indent="0">
              <a:buClr>
                <a:schemeClr val="accent2"/>
              </a:buClr>
              <a:buFont typeface="Arial" panose="020B0604020202020204" pitchFamily="34" charset="0"/>
              <a:buNone/>
              <a:defRPr/>
            </a:lvl1pPr>
            <a:lvl2pPr marL="476239" indent="-237061">
              <a:buClr>
                <a:schemeClr val="accent2"/>
              </a:buClr>
              <a:defRPr/>
            </a:lvl2pPr>
            <a:lvl3pPr marL="717533" indent="-241294">
              <a:buClr>
                <a:schemeClr val="accent2"/>
              </a:buClr>
              <a:defRPr/>
            </a:lvl3pPr>
            <a:lvl4pPr marL="956709" indent="-243411">
              <a:buClr>
                <a:schemeClr val="accent2"/>
              </a:buClr>
              <a:defRPr/>
            </a:lvl4pPr>
            <a:lvl5pPr marL="1195887" indent="-234945">
              <a:buClr>
                <a:schemeClr val="accent2"/>
              </a:buClr>
              <a:tabLst/>
              <a:defRPr/>
            </a:lvl5pPr>
            <a:lvl6pPr>
              <a:defRPr/>
            </a:lvl6pPr>
          </a:lstStyle>
          <a:p>
            <a:pPr lvl="0"/>
            <a:r>
              <a:rPr lang="en-GB"/>
              <a:t>Click to edit Master text styles</a:t>
            </a:r>
          </a:p>
        </p:txBody>
      </p:sp>
      <p:pic>
        <p:nvPicPr>
          <p:cNvPr id="3" name="Logo">
            <a:extLst>
              <a:ext uri="{FF2B5EF4-FFF2-40B4-BE49-F238E27FC236}">
                <a16:creationId xmlns:a16="http://schemas.microsoft.com/office/drawing/2014/main" id="{E105CE6B-E97A-78A3-BBC0-DED377FF653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973502930"/>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nt title, sub, text 3">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051971F-2BA7-CA3C-16A0-A86A8CE51439}"/>
              </a:ext>
            </a:extLst>
          </p:cNvPr>
          <p:cNvSpPr>
            <a:spLocks noGrp="1"/>
          </p:cNvSpPr>
          <p:nvPr>
            <p:ph type="title"/>
          </p:nvPr>
        </p:nvSpPr>
        <p:spPr>
          <a:xfrm>
            <a:off x="384000" y="1684800"/>
            <a:ext cx="4147200" cy="1089600"/>
          </a:xfrm>
          <a:prstGeom prst="rect">
            <a:avLst/>
          </a:prstGeom>
        </p:spPr>
        <p:txBody>
          <a:bodyPr/>
          <a:lstStyle>
            <a:lvl1pPr>
              <a:defRPr lang="en-GB" sz="3200" b="0" i="0" u="none" strike="noStrike" cap="none" dirty="0">
                <a:solidFill>
                  <a:srgbClr val="75E0AA"/>
                </a:solidFill>
                <a:latin typeface="Arial" panose="020B0604020202020204" pitchFamily="34" charset="0"/>
                <a:ea typeface="Navigo" panose="02070503070706040303" pitchFamily="18" charset="77"/>
                <a:cs typeface="Arial" panose="020B0604020202020204" pitchFamily="34" charset="0"/>
                <a:sym typeface="Montserrat"/>
              </a:defRPr>
            </a:lvl1pPr>
          </a:lstStyle>
          <a:p>
            <a:r>
              <a:rPr lang="en-GB"/>
              <a:t>Click to edit Master title style</a:t>
            </a:r>
            <a:endParaRPr lang="en-GB" dirty="0"/>
          </a:p>
        </p:txBody>
      </p:sp>
      <p:sp>
        <p:nvSpPr>
          <p:cNvPr id="9" name="Text Placeholder 8">
            <a:extLst>
              <a:ext uri="{FF2B5EF4-FFF2-40B4-BE49-F238E27FC236}">
                <a16:creationId xmlns:a16="http://schemas.microsoft.com/office/drawing/2014/main" id="{B3713DE3-3428-0646-43D0-8154932D7DF8}"/>
              </a:ext>
            </a:extLst>
          </p:cNvPr>
          <p:cNvSpPr>
            <a:spLocks noGrp="1"/>
          </p:cNvSpPr>
          <p:nvPr>
            <p:ph type="body" sz="quarter" idx="11"/>
          </p:nvPr>
        </p:nvSpPr>
        <p:spPr>
          <a:xfrm>
            <a:off x="383118" y="2901951"/>
            <a:ext cx="4144433" cy="1835149"/>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a:t>Click to edit Master text styles</a:t>
            </a:r>
          </a:p>
        </p:txBody>
      </p:sp>
      <p:sp>
        <p:nvSpPr>
          <p:cNvPr id="6" name="Content Placeholder 5">
            <a:extLst>
              <a:ext uri="{FF2B5EF4-FFF2-40B4-BE49-F238E27FC236}">
                <a16:creationId xmlns:a16="http://schemas.microsoft.com/office/drawing/2014/main" id="{6E64ED18-BDB0-0366-1581-5BFF03EEB58C}"/>
              </a:ext>
            </a:extLst>
          </p:cNvPr>
          <p:cNvSpPr>
            <a:spLocks noGrp="1"/>
          </p:cNvSpPr>
          <p:nvPr>
            <p:ph sz="quarter" idx="13"/>
          </p:nvPr>
        </p:nvSpPr>
        <p:spPr>
          <a:xfrm>
            <a:off x="4959351" y="1684867"/>
            <a:ext cx="5702300" cy="4580467"/>
          </a:xfrm>
          <a:prstGeom prst="rect">
            <a:avLst/>
          </a:prstGeom>
        </p:spPr>
        <p:txBody>
          <a:bodyPr/>
          <a:lstStyle>
            <a:lvl1pPr marL="0" indent="0">
              <a:buClr>
                <a:schemeClr val="accent3"/>
              </a:buClr>
              <a:buFont typeface="Arial" panose="020B0604020202020204" pitchFamily="34" charset="0"/>
              <a:buNone/>
              <a:defRPr/>
            </a:lvl1pPr>
            <a:lvl2pPr marL="476239" indent="-243411">
              <a:buClr>
                <a:schemeClr val="accent3"/>
              </a:buClr>
              <a:defRPr/>
            </a:lvl2pPr>
            <a:lvl3pPr marL="717533" indent="-241294">
              <a:buClr>
                <a:schemeClr val="accent3"/>
              </a:buClr>
              <a:defRPr/>
            </a:lvl3pPr>
            <a:lvl4pPr marL="956709" indent="-243411">
              <a:buClr>
                <a:schemeClr val="accent3"/>
              </a:buClr>
              <a:buFont typeface="Arial" panose="020B0604020202020204" pitchFamily="34" charset="0"/>
              <a:buChar char="•"/>
              <a:defRPr/>
            </a:lvl4pPr>
            <a:lvl5pPr marL="1195887" indent="-234945">
              <a:buClr>
                <a:schemeClr val="accent3"/>
              </a:buClr>
              <a:buFont typeface="Arial" panose="020B0604020202020204" pitchFamily="34" charset="0"/>
              <a:buChar char="̵"/>
              <a:defRPr/>
            </a:lvl5pPr>
          </a:lstStyle>
          <a:p>
            <a:pPr lvl="0"/>
            <a:r>
              <a:rPr lang="en-GB"/>
              <a:t>Click to edit Master text styles</a:t>
            </a:r>
          </a:p>
        </p:txBody>
      </p:sp>
      <p:pic>
        <p:nvPicPr>
          <p:cNvPr id="3" name="Logo">
            <a:extLst>
              <a:ext uri="{FF2B5EF4-FFF2-40B4-BE49-F238E27FC236}">
                <a16:creationId xmlns:a16="http://schemas.microsoft.com/office/drawing/2014/main" id="{A8652298-1AF3-DB25-1733-23E67FCC5C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2953347563"/>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range title, sub, text 4">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8051971F-2BA7-CA3C-16A0-A86A8CE51439}"/>
              </a:ext>
            </a:extLst>
          </p:cNvPr>
          <p:cNvSpPr>
            <a:spLocks noGrp="1"/>
          </p:cNvSpPr>
          <p:nvPr>
            <p:ph type="title"/>
          </p:nvPr>
        </p:nvSpPr>
        <p:spPr>
          <a:xfrm>
            <a:off x="384000" y="1684800"/>
            <a:ext cx="4147200" cy="1089600"/>
          </a:xfrm>
          <a:prstGeom prst="rect">
            <a:avLst/>
          </a:prstGeom>
        </p:spPr>
        <p:txBody>
          <a:bodyPr/>
          <a:lstStyle>
            <a:lvl1pPr>
              <a:defRPr lang="en-GB" sz="3200" b="0" i="0" u="none" strike="noStrike" cap="none" dirty="0">
                <a:solidFill>
                  <a:srgbClr val="FF8048"/>
                </a:solidFill>
                <a:latin typeface="Arial" panose="020B0604020202020204" pitchFamily="34" charset="0"/>
                <a:ea typeface="Navigo" panose="02070503070706040303" pitchFamily="18" charset="77"/>
                <a:cs typeface="Arial" panose="020B0604020202020204" pitchFamily="34" charset="0"/>
                <a:sym typeface="Montserrat"/>
              </a:defRPr>
            </a:lvl1pPr>
          </a:lstStyle>
          <a:p>
            <a:r>
              <a:rPr lang="en-GB"/>
              <a:t>Click to edit Master title style</a:t>
            </a:r>
            <a:endParaRPr lang="en-GB" dirty="0"/>
          </a:p>
        </p:txBody>
      </p:sp>
      <p:sp>
        <p:nvSpPr>
          <p:cNvPr id="9" name="Text Placeholder 8">
            <a:extLst>
              <a:ext uri="{FF2B5EF4-FFF2-40B4-BE49-F238E27FC236}">
                <a16:creationId xmlns:a16="http://schemas.microsoft.com/office/drawing/2014/main" id="{B3713DE3-3428-0646-43D0-8154932D7DF8}"/>
              </a:ext>
            </a:extLst>
          </p:cNvPr>
          <p:cNvSpPr>
            <a:spLocks noGrp="1"/>
          </p:cNvSpPr>
          <p:nvPr>
            <p:ph type="body" sz="quarter" idx="11"/>
          </p:nvPr>
        </p:nvSpPr>
        <p:spPr>
          <a:xfrm>
            <a:off x="383118" y="2901951"/>
            <a:ext cx="4144433" cy="1835149"/>
          </a:xfrm>
          <a:prstGeom prst="rect">
            <a:avLst/>
          </a:prstGeom>
        </p:spPr>
        <p:txBody>
          <a:bodyPr/>
          <a:lstStyle>
            <a:lvl1pPr marL="0" indent="0">
              <a:buNone/>
              <a:defRPr sz="2400">
                <a:solidFill>
                  <a:schemeClr val="bg1"/>
                </a:solidFill>
              </a:defRPr>
            </a:lvl1pPr>
            <a:lvl2pPr>
              <a:defRPr sz="2400">
                <a:solidFill>
                  <a:schemeClr val="bg1"/>
                </a:solidFill>
              </a:defRPr>
            </a:lvl2pPr>
            <a:lvl3pPr>
              <a:defRPr sz="2400">
                <a:solidFill>
                  <a:schemeClr val="bg1"/>
                </a:solidFill>
              </a:defRPr>
            </a:lvl3pPr>
            <a:lvl4pPr>
              <a:defRPr sz="2400">
                <a:solidFill>
                  <a:schemeClr val="bg1"/>
                </a:solidFill>
              </a:defRPr>
            </a:lvl4pPr>
            <a:lvl5pPr>
              <a:defRPr sz="2400">
                <a:solidFill>
                  <a:schemeClr val="bg1"/>
                </a:solidFill>
              </a:defRPr>
            </a:lvl5pPr>
          </a:lstStyle>
          <a:p>
            <a:pPr lvl="0"/>
            <a:r>
              <a:rPr lang="en-GB"/>
              <a:t>Click to edit Master text styles</a:t>
            </a:r>
          </a:p>
        </p:txBody>
      </p:sp>
      <p:sp>
        <p:nvSpPr>
          <p:cNvPr id="5" name="Content Placeholder 4">
            <a:extLst>
              <a:ext uri="{FF2B5EF4-FFF2-40B4-BE49-F238E27FC236}">
                <a16:creationId xmlns:a16="http://schemas.microsoft.com/office/drawing/2014/main" id="{ED47FD8F-E1C6-A81B-5455-444DF6D94176}"/>
              </a:ext>
            </a:extLst>
          </p:cNvPr>
          <p:cNvSpPr>
            <a:spLocks noGrp="1"/>
          </p:cNvSpPr>
          <p:nvPr>
            <p:ph sz="quarter" idx="13"/>
          </p:nvPr>
        </p:nvSpPr>
        <p:spPr>
          <a:xfrm>
            <a:off x="4959351" y="1684867"/>
            <a:ext cx="5702300" cy="4580467"/>
          </a:xfrm>
        </p:spPr>
        <p:txBody>
          <a:bodyPr/>
          <a:lstStyle>
            <a:lvl1pPr marL="0" indent="0">
              <a:buClr>
                <a:schemeClr val="accent4"/>
              </a:buClr>
              <a:buFont typeface="Arial" panose="020B0604020202020204" pitchFamily="34" charset="0"/>
              <a:buNone/>
              <a:defRPr/>
            </a:lvl1pPr>
            <a:lvl2pPr marL="476239" indent="-243411">
              <a:buClr>
                <a:schemeClr val="accent4"/>
              </a:buClr>
              <a:defRPr/>
            </a:lvl2pPr>
            <a:lvl3pPr marL="717533" indent="-232828">
              <a:buClr>
                <a:schemeClr val="accent4"/>
              </a:buClr>
              <a:defRPr/>
            </a:lvl3pPr>
            <a:lvl4pPr marL="956709" indent="-256111">
              <a:buClr>
                <a:schemeClr val="accent4"/>
              </a:buClr>
              <a:buFont typeface="Arial" panose="020B0604020202020204" pitchFamily="34" charset="0"/>
              <a:buChar char="•"/>
              <a:defRPr/>
            </a:lvl4pPr>
            <a:lvl5pPr marL="1195887" indent="-234945">
              <a:buClr>
                <a:schemeClr val="accent4"/>
              </a:buClr>
              <a:buFont typeface="Arial" panose="020B0604020202020204" pitchFamily="34" charset="0"/>
              <a:buChar char="̵"/>
              <a:defRPr/>
            </a:lvl5pPr>
          </a:lstStyle>
          <a:p>
            <a:pPr lvl="0"/>
            <a:r>
              <a:rPr lang="en-GB"/>
              <a:t>Click to edit Master text styles</a:t>
            </a:r>
          </a:p>
        </p:txBody>
      </p:sp>
      <p:pic>
        <p:nvPicPr>
          <p:cNvPr id="3" name="Logo">
            <a:extLst>
              <a:ext uri="{FF2B5EF4-FFF2-40B4-BE49-F238E27FC236}">
                <a16:creationId xmlns:a16="http://schemas.microsoft.com/office/drawing/2014/main" id="{C6C0C311-DAB9-0285-4446-A40DAF5A02E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bwMode="black">
          <a:xfrm>
            <a:off x="436285" y="5880542"/>
            <a:ext cx="1920000" cy="526769"/>
          </a:xfrm>
          <a:prstGeom prst="rect">
            <a:avLst/>
          </a:prstGeom>
        </p:spPr>
      </p:pic>
    </p:spTree>
    <p:extLst>
      <p:ext uri="{BB962C8B-B14F-4D97-AF65-F5344CB8AC3E}">
        <p14:creationId xmlns:p14="http://schemas.microsoft.com/office/powerpoint/2010/main" val="873524006"/>
      </p:ext>
    </p:extLst>
  </p:cSld>
  <p:clrMapOvr>
    <a:masterClrMapping/>
  </p:clrMapOvr>
  <p:extLst>
    <p:ext uri="{DCECCB84-F9BA-43D5-87BE-67443E8EF086}">
      <p15:sldGuideLst xmlns:p15="http://schemas.microsoft.com/office/powerpoint/2012/main">
        <p15:guide id="1" orient="horz" pos="282">
          <p15:clr>
            <a:srgbClr val="FBAE40"/>
          </p15:clr>
        </p15:guide>
        <p15:guide id="2" pos="204">
          <p15:clr>
            <a:srgbClr val="FBAE40"/>
          </p15:clr>
        </p15:guide>
        <p15:guide id="3" orient="horz" pos="3026">
          <p15:clr>
            <a:srgbClr val="FBAE40"/>
          </p15:clr>
        </p15:guide>
        <p15:guide id="4" pos="553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74E"/>
        </a:solidFill>
        <a:effectLst/>
      </p:bgPr>
    </p:bg>
    <p:spTree>
      <p:nvGrpSpPr>
        <p:cNvPr id="1" name="Shape 87"/>
        <p:cNvGrpSpPr/>
        <p:nvPr/>
      </p:nvGrpSpPr>
      <p:grpSpPr>
        <a:xfrm>
          <a:off x="0" y="0"/>
          <a:ext cx="0" cy="0"/>
          <a:chOff x="0" y="0"/>
          <a:chExt cx="0" cy="0"/>
        </a:xfrm>
      </p:grpSpPr>
      <p:sp>
        <p:nvSpPr>
          <p:cNvPr id="4" name="Title Placeholder 3">
            <a:extLst>
              <a:ext uri="{FF2B5EF4-FFF2-40B4-BE49-F238E27FC236}">
                <a16:creationId xmlns:a16="http://schemas.microsoft.com/office/drawing/2014/main" id="{8F2AFFA9-ADFF-1C85-39EE-1F86CFF1464F}"/>
              </a:ext>
            </a:extLst>
          </p:cNvPr>
          <p:cNvSpPr>
            <a:spLocks noGrp="1"/>
          </p:cNvSpPr>
          <p:nvPr>
            <p:ph type="title"/>
          </p:nvPr>
        </p:nvSpPr>
        <p:spPr>
          <a:xfrm>
            <a:off x="838200" y="366185"/>
            <a:ext cx="10515600" cy="1325033"/>
          </a:xfrm>
          <a:prstGeom prst="rect">
            <a:avLst/>
          </a:prstGeom>
        </p:spPr>
        <p:txBody>
          <a:bodyPr vert="horz" lIns="91440" tIns="45720" rIns="91440" bIns="45720" rtlCol="0" anchor="ctr">
            <a:normAutofit/>
          </a:bodyPr>
          <a:lstStyle/>
          <a:p>
            <a:r>
              <a:rPr lang="en-GB"/>
              <a:t>Click to edit Master title style</a:t>
            </a:r>
          </a:p>
        </p:txBody>
      </p:sp>
      <p:sp>
        <p:nvSpPr>
          <p:cNvPr id="5" name="Text Placeholder 4">
            <a:extLst>
              <a:ext uri="{FF2B5EF4-FFF2-40B4-BE49-F238E27FC236}">
                <a16:creationId xmlns:a16="http://schemas.microsoft.com/office/drawing/2014/main" id="{96793869-0439-4489-60B8-21A88FD3624F}"/>
              </a:ext>
            </a:extLst>
          </p:cNvPr>
          <p:cNvSpPr>
            <a:spLocks noGrp="1"/>
          </p:cNvSpPr>
          <p:nvPr>
            <p:ph type="body" idx="1"/>
          </p:nvPr>
        </p:nvSpPr>
        <p:spPr>
          <a:xfrm>
            <a:off x="838200" y="1826684"/>
            <a:ext cx="10515600" cy="434974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14" name="TextBox 13">
            <a:extLst>
              <a:ext uri="{FF2B5EF4-FFF2-40B4-BE49-F238E27FC236}">
                <a16:creationId xmlns:a16="http://schemas.microsoft.com/office/drawing/2014/main" id="{99CC8188-7179-9FEC-DB31-058016294230}"/>
              </a:ext>
              <a:ext uri="{C183D7F6-B498-43B3-948B-1728B52AA6E4}">
                <adec:decorative xmlns:adec="http://schemas.microsoft.com/office/drawing/2017/decorative" val="1"/>
              </a:ext>
            </a:extLst>
          </p:cNvPr>
          <p:cNvSpPr txBox="1"/>
          <p:nvPr userDrawn="1"/>
        </p:nvSpPr>
        <p:spPr>
          <a:xfrm>
            <a:off x="431800" y="477287"/>
            <a:ext cx="1715213" cy="153888"/>
          </a:xfrm>
          <a:prstGeom prst="rect">
            <a:avLst/>
          </a:prstGeom>
          <a:noFill/>
        </p:spPr>
        <p:txBody>
          <a:bodyPr wrap="none" lIns="0" tIns="0" rIns="0" bIns="0" rtlCol="0">
            <a:spAutoFit/>
          </a:bodyPr>
          <a:lstStyle/>
          <a:p>
            <a:r>
              <a:rPr lang="en-US" sz="1000" b="1" dirty="0">
                <a:solidFill>
                  <a:schemeClr val="bg1"/>
                </a:solidFill>
              </a:rPr>
              <a:t>GO BEYOND BOUNDARIES</a:t>
            </a:r>
            <a:r>
              <a:rPr lang="en-US" sz="1000" dirty="0"/>
              <a:t> </a:t>
            </a:r>
          </a:p>
        </p:txBody>
      </p:sp>
      <p:pic>
        <p:nvPicPr>
          <p:cNvPr id="16" name="Picture 15">
            <a:extLst>
              <a:ext uri="{FF2B5EF4-FFF2-40B4-BE49-F238E27FC236}">
                <a16:creationId xmlns:a16="http://schemas.microsoft.com/office/drawing/2014/main" id="{3C45CEAE-0A54-B7A9-5CDF-21FFFAA8C431}"/>
              </a:ext>
              <a:ext uri="{C183D7F6-B498-43B3-948B-1728B52AA6E4}">
                <adec:decorative xmlns:adec="http://schemas.microsoft.com/office/drawing/2017/decorative" val="1"/>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bwMode="invGray">
          <a:xfrm>
            <a:off x="10901849" y="6248097"/>
            <a:ext cx="811784" cy="224536"/>
          </a:xfrm>
          <a:prstGeom prst="rect">
            <a:avLst/>
          </a:prstGeom>
        </p:spPr>
      </p:pic>
    </p:spTree>
    <p:extLst>
      <p:ext uri="{BB962C8B-B14F-4D97-AF65-F5344CB8AC3E}">
        <p14:creationId xmlns:p14="http://schemas.microsoft.com/office/powerpoint/2010/main" val="116285923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4000" b="0" i="0" u="none" strike="noStrike" cap="none">
          <a:solidFill>
            <a:schemeClr val="bg1"/>
          </a:solidFill>
          <a:latin typeface="Arial" panose="020B0604020202020204" pitchFamily="34" charset="0"/>
          <a:ea typeface="Arial" panose="020B0604020202020204" pitchFamily="34" charset="0"/>
          <a:cs typeface="Arial" panose="020B0604020202020204" pitchFamily="34" charset="0"/>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258227" marR="0" lvl="0" indent="-258227" algn="l" rtl="0" eaLnBrk="1" hangingPunct="1">
        <a:lnSpc>
          <a:spcPct val="100000"/>
        </a:lnSpc>
        <a:spcBef>
          <a:spcPts val="0"/>
        </a:spcBef>
        <a:spcAft>
          <a:spcPts val="0"/>
        </a:spcAft>
        <a:buClr>
          <a:schemeClr val="bg1"/>
        </a:buClr>
        <a:buFont typeface="Arial" panose="020B0604020202020204" pitchFamily="34" charset="0"/>
        <a:buChar char="•"/>
        <a:defRPr sz="2400" b="0" i="0" u="none" strike="noStrike" cap="none">
          <a:solidFill>
            <a:schemeClr val="bg1"/>
          </a:solidFill>
          <a:latin typeface="Arial"/>
          <a:ea typeface="Arial"/>
          <a:cs typeface="Arial"/>
          <a:sym typeface="Arial"/>
        </a:defRPr>
      </a:lvl1pPr>
      <a:lvl2pPr marL="721766" marR="0" lvl="1" indent="-243411" algn="l" rtl="0" eaLnBrk="1" hangingPunct="1">
        <a:lnSpc>
          <a:spcPct val="100000"/>
        </a:lnSpc>
        <a:spcBef>
          <a:spcPts val="0"/>
        </a:spcBef>
        <a:spcAft>
          <a:spcPts val="0"/>
        </a:spcAft>
        <a:buClr>
          <a:schemeClr val="bg1"/>
        </a:buClr>
        <a:buFont typeface="Arial" panose="020B0604020202020204" pitchFamily="34" charset="0"/>
        <a:buChar char="̶"/>
        <a:defRPr sz="1867" b="0" i="0" u="none" strike="noStrike" cap="none">
          <a:solidFill>
            <a:schemeClr val="bg1"/>
          </a:solidFill>
          <a:latin typeface="Arial"/>
          <a:ea typeface="Arial"/>
          <a:cs typeface="Arial"/>
          <a:sym typeface="Arial"/>
        </a:defRPr>
      </a:lvl2pPr>
      <a:lvl3pPr marL="954593" marR="0" lvl="2" indent="-232828" algn="l" rtl="0" eaLnBrk="1" hangingPunct="1">
        <a:lnSpc>
          <a:spcPct val="100000"/>
        </a:lnSpc>
        <a:spcBef>
          <a:spcPts val="0"/>
        </a:spcBef>
        <a:spcAft>
          <a:spcPts val="0"/>
        </a:spcAft>
        <a:buClr>
          <a:schemeClr val="bg1"/>
        </a:buClr>
        <a:buFont typeface="Wingdings" panose="05000000000000000000" pitchFamily="2" charset="2"/>
        <a:buChar char="§"/>
        <a:defRPr sz="1867" b="0" i="0" u="none" strike="noStrike" cap="none">
          <a:solidFill>
            <a:schemeClr val="bg1"/>
          </a:solidFill>
          <a:latin typeface="Arial"/>
          <a:ea typeface="Arial"/>
          <a:cs typeface="Arial"/>
          <a:sym typeface="Arial"/>
        </a:defRPr>
      </a:lvl3pPr>
      <a:lvl4pPr marL="1198003" marR="0" lvl="3" indent="-243411" algn="l" rtl="0" eaLnBrk="1" hangingPunct="1">
        <a:lnSpc>
          <a:spcPct val="100000"/>
        </a:lnSpc>
        <a:spcBef>
          <a:spcPts val="0"/>
        </a:spcBef>
        <a:spcAft>
          <a:spcPts val="0"/>
        </a:spcAft>
        <a:buClr>
          <a:schemeClr val="bg1"/>
        </a:buClr>
        <a:buFont typeface="Arial" panose="020B0604020202020204" pitchFamily="34" charset="0"/>
        <a:buChar char="•"/>
        <a:defRPr sz="1867" b="0" i="0" u="none" strike="noStrike" cap="none">
          <a:solidFill>
            <a:schemeClr val="bg1"/>
          </a:solidFill>
          <a:latin typeface="Arial"/>
          <a:ea typeface="Arial"/>
          <a:cs typeface="Arial"/>
          <a:sym typeface="Arial"/>
        </a:defRPr>
      </a:lvl4pPr>
      <a:lvl5pPr marL="1432948" marR="0" lvl="4" indent="-234945" algn="l" rtl="0" eaLnBrk="1" hangingPunct="1">
        <a:lnSpc>
          <a:spcPct val="100000"/>
        </a:lnSpc>
        <a:spcBef>
          <a:spcPts val="0"/>
        </a:spcBef>
        <a:spcAft>
          <a:spcPts val="0"/>
        </a:spcAft>
        <a:buClr>
          <a:schemeClr val="bg1"/>
        </a:buClr>
        <a:buFont typeface="Arial" panose="020B0604020202020204" pitchFamily="34" charset="0"/>
        <a:buChar char="̵"/>
        <a:defRPr sz="1867" b="0" i="0" u="none" strike="noStrike" cap="none">
          <a:solidFill>
            <a:schemeClr val="bg1"/>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L="1198003" marR="0" lvl="6" indent="-243411" algn="l" rtl="0" eaLnBrk="1" hangingPunct="1">
        <a:lnSpc>
          <a:spcPct val="100000"/>
        </a:lnSpc>
        <a:spcBef>
          <a:spcPts val="0"/>
        </a:spcBef>
        <a:spcAft>
          <a:spcPts val="0"/>
        </a:spcAft>
        <a:buClr>
          <a:schemeClr val="bg1"/>
        </a:buClr>
        <a:buFont typeface="Arial" panose="020B0604020202020204" pitchFamily="34" charset="0"/>
        <a:buChar char="̵"/>
        <a:defRPr sz="1600" b="0" i="0" u="none" strike="noStrike" cap="none">
          <a:solidFill>
            <a:schemeClr val="bg1"/>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L="1553594" marR="0" lvl="8" indent="-243411" algn="l" rtl="0" eaLnBrk="1" hangingPunct="1">
        <a:lnSpc>
          <a:spcPct val="100000"/>
        </a:lnSpc>
        <a:spcBef>
          <a:spcPts val="0"/>
        </a:spcBef>
        <a:spcAft>
          <a:spcPts val="0"/>
        </a:spcAft>
        <a:buClr>
          <a:schemeClr val="bg1"/>
        </a:buClr>
        <a:buFont typeface="Wingdings" panose="05000000000000000000" pitchFamily="2" charset="2"/>
        <a:buChar char=""/>
        <a:defRPr sz="1600" b="0" i="0" u="none" strike="noStrike" cap="none">
          <a:solidFill>
            <a:schemeClr val="bg1"/>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5562AB-78D3-6DEC-F0F0-D20D84C78E5F}"/>
              </a:ext>
            </a:extLst>
          </p:cNvPr>
          <p:cNvSpPr>
            <a:spLocks noGrp="1"/>
          </p:cNvSpPr>
          <p:nvPr>
            <p:ph type="title"/>
          </p:nvPr>
        </p:nvSpPr>
        <p:spPr>
          <a:xfrm>
            <a:off x="331650" y="1482660"/>
            <a:ext cx="11182572" cy="3450287"/>
          </a:xfrm>
        </p:spPr>
        <p:txBody>
          <a:bodyPr>
            <a:normAutofit fontScale="90000"/>
          </a:bodyPr>
          <a:lstStyle/>
          <a:p>
            <a:br>
              <a:rPr lang="en-GB" b="0" i="0" dirty="0">
                <a:solidFill>
                  <a:srgbClr val="000000"/>
                </a:solidFill>
                <a:effectLst/>
                <a:latin typeface="Times"/>
              </a:rPr>
            </a:br>
            <a:br>
              <a:rPr lang="en-GB" sz="3100" i="0" dirty="0">
                <a:effectLst/>
                <a:latin typeface="+mj-lt"/>
              </a:rPr>
            </a:br>
            <a:r>
              <a:rPr lang="en-GB" sz="3100" i="0" dirty="0">
                <a:effectLst/>
                <a:latin typeface="+mj-lt"/>
              </a:rPr>
              <a:t>Repositioning Intellectual Property Rights in Nigeria to Advance Indigenous and Local Communities’ Interests: National Gaps and International Developments</a:t>
            </a:r>
            <a:br>
              <a:rPr lang="en-GB" sz="3600" kern="100" dirty="0">
                <a:latin typeface="+mj-lt"/>
                <a:ea typeface="Aptos" panose="020B0004020202020204" pitchFamily="34" charset="0"/>
              </a:rPr>
            </a:br>
            <a:br>
              <a:rPr lang="en-GB" b="0" kern="100" dirty="0">
                <a:latin typeface="Aptos" panose="020B0004020202020204" pitchFamily="34" charset="0"/>
                <a:ea typeface="Aptos" panose="020B0004020202020204" pitchFamily="34" charset="0"/>
              </a:rPr>
            </a:br>
            <a:r>
              <a:rPr lang="en-GB" sz="2200" b="0" kern="100" dirty="0">
                <a:latin typeface="+mj-lt"/>
                <a:ea typeface="Aptos" panose="020B0004020202020204" pitchFamily="34" charset="0"/>
              </a:rPr>
              <a:t>Reconciliation and the United Nations Declaration Act: Indigenous Intellectual Property in Canada and International Developments</a:t>
            </a:r>
            <a:br>
              <a:rPr lang="en-GB" sz="2200" b="0" kern="100" dirty="0">
                <a:latin typeface="+mj-lt"/>
                <a:ea typeface="Aptos" panose="020B0004020202020204" pitchFamily="34" charset="0"/>
              </a:rPr>
            </a:br>
            <a:r>
              <a:rPr lang="en-GB" sz="2200" b="0" kern="100" dirty="0">
                <a:latin typeface="+mj-lt"/>
                <a:ea typeface="Aptos" panose="020B0004020202020204" pitchFamily="34" charset="0"/>
              </a:rPr>
              <a:t> </a:t>
            </a:r>
            <a:br>
              <a:rPr lang="en-GB" sz="2200" b="0" kern="100" dirty="0">
                <a:latin typeface="+mj-lt"/>
                <a:ea typeface="Aptos" panose="020B0004020202020204" pitchFamily="34" charset="0"/>
              </a:rPr>
            </a:br>
            <a:r>
              <a:rPr lang="en-GB" sz="2200" b="0" kern="100" dirty="0">
                <a:latin typeface="+mj-lt"/>
                <a:ea typeface="Aptos" panose="020B0004020202020204" pitchFamily="34" charset="0"/>
              </a:rPr>
              <a:t>27-28 May 2025</a:t>
            </a:r>
            <a:br>
              <a:rPr lang="en-GB" kern="100" dirty="0">
                <a:latin typeface="Aptos" panose="020B0004020202020204" pitchFamily="34" charset="0"/>
                <a:ea typeface="Aptos" panose="020B0004020202020204" pitchFamily="34" charset="0"/>
              </a:rPr>
            </a:br>
            <a:endParaRPr lang="en-GB" kern="100" dirty="0">
              <a:latin typeface="Aptos" panose="020B0004020202020204" pitchFamily="34" charset="0"/>
              <a:ea typeface="Aptos" panose="020B0004020202020204" pitchFamily="34" charset="0"/>
            </a:endParaRPr>
          </a:p>
        </p:txBody>
      </p:sp>
      <p:sp>
        <p:nvSpPr>
          <p:cNvPr id="2" name="Text Placeholder 1">
            <a:extLst>
              <a:ext uri="{FF2B5EF4-FFF2-40B4-BE49-F238E27FC236}">
                <a16:creationId xmlns:a16="http://schemas.microsoft.com/office/drawing/2014/main" id="{753D0E25-5B22-AB1C-2AB1-4308136473EE}"/>
              </a:ext>
            </a:extLst>
          </p:cNvPr>
          <p:cNvSpPr>
            <a:spLocks noGrp="1"/>
          </p:cNvSpPr>
          <p:nvPr>
            <p:ph type="body" sz="quarter" idx="10"/>
          </p:nvPr>
        </p:nvSpPr>
        <p:spPr>
          <a:xfrm>
            <a:off x="331649" y="5105202"/>
            <a:ext cx="10552201" cy="774700"/>
          </a:xfrm>
        </p:spPr>
        <p:txBody>
          <a:bodyPr>
            <a:normAutofit/>
          </a:bodyPr>
          <a:lstStyle/>
          <a:p>
            <a:r>
              <a:rPr lang="en-GB" kern="100" dirty="0">
                <a:latin typeface="Aptos" panose="020B0004020202020204" pitchFamily="34" charset="0"/>
                <a:ea typeface="Aptos" panose="020B0004020202020204" pitchFamily="34" charset="0"/>
                <a:cs typeface="Arial" panose="020B0604020202020204" pitchFamily="34" charset="0"/>
              </a:rPr>
              <a:t>Dr Titilayo Adebola</a:t>
            </a:r>
          </a:p>
        </p:txBody>
      </p:sp>
    </p:spTree>
    <p:extLst>
      <p:ext uri="{BB962C8B-B14F-4D97-AF65-F5344CB8AC3E}">
        <p14:creationId xmlns:p14="http://schemas.microsoft.com/office/powerpoint/2010/main" val="3707235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F718-44DB-BBF0-4AE0-BBEAA572633E}"/>
              </a:ext>
            </a:extLst>
          </p:cNvPr>
          <p:cNvSpPr>
            <a:spLocks noGrp="1"/>
          </p:cNvSpPr>
          <p:nvPr>
            <p:ph type="title"/>
          </p:nvPr>
        </p:nvSpPr>
        <p:spPr>
          <a:xfrm>
            <a:off x="355600" y="818527"/>
            <a:ext cx="11280000" cy="696000"/>
          </a:xfrm>
        </p:spPr>
        <p:txBody>
          <a:bodyPr>
            <a:normAutofit/>
          </a:bodyPr>
          <a:lstStyle/>
          <a:p>
            <a:r>
              <a:rPr lang="en-US" sz="2800" b="1" dirty="0">
                <a:latin typeface="+mj-lt"/>
              </a:rPr>
              <a:t>The Overarching Objective of the African Model Law</a:t>
            </a:r>
          </a:p>
        </p:txBody>
      </p:sp>
      <p:sp>
        <p:nvSpPr>
          <p:cNvPr id="3" name="Content Placeholder 2">
            <a:extLst>
              <a:ext uri="{FF2B5EF4-FFF2-40B4-BE49-F238E27FC236}">
                <a16:creationId xmlns:a16="http://schemas.microsoft.com/office/drawing/2014/main" id="{1A05B037-B7E3-922D-7BB0-AB1462144F9D}"/>
              </a:ext>
            </a:extLst>
          </p:cNvPr>
          <p:cNvSpPr>
            <a:spLocks noGrp="1"/>
          </p:cNvSpPr>
          <p:nvPr>
            <p:ph sz="quarter" idx="14"/>
          </p:nvPr>
        </p:nvSpPr>
        <p:spPr>
          <a:xfrm>
            <a:off x="355883" y="1514527"/>
            <a:ext cx="11279717" cy="2155105"/>
          </a:xfrm>
        </p:spPr>
        <p:txBody>
          <a:bodyPr/>
          <a:lstStyle/>
          <a:p>
            <a:pPr marL="380990" indent="-380990">
              <a:buFont typeface="Wingdings" pitchFamily="2" charset="2"/>
              <a:buChar char="q"/>
            </a:pPr>
            <a:r>
              <a:rPr lang="en-GB" dirty="0">
                <a:latin typeface="+mn-lt"/>
              </a:rPr>
              <a:t>To </a:t>
            </a:r>
            <a:r>
              <a:rPr lang="en-GB" b="0" i="0" dirty="0">
                <a:effectLst/>
                <a:latin typeface="+mn-lt"/>
              </a:rPr>
              <a:t>ensure the conservation, evaluation and sustainable use of biological resources, including agricultural genetic resources, and knowledge and technologies in order to maintain and improve their diversity as a means of sustaining all life support systems</a:t>
            </a:r>
            <a:endParaRPr lang="en-US" dirty="0">
              <a:latin typeface="+mn-lt"/>
            </a:endParaRPr>
          </a:p>
        </p:txBody>
      </p:sp>
      <p:pic>
        <p:nvPicPr>
          <p:cNvPr id="2050" name="Picture 2" descr="Free Vibrant cornfield in Beograd, Serbia, showcasing lush growth and suburban background. Stock Photo">
            <a:extLst>
              <a:ext uri="{FF2B5EF4-FFF2-40B4-BE49-F238E27FC236}">
                <a16:creationId xmlns:a16="http://schemas.microsoft.com/office/drawing/2014/main" id="{2D2F7125-6829-02E3-279B-E3D020E86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96724"/>
            <a:ext cx="5799221" cy="36612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ree Banana trees with Mount Meru in the background, Arusha, Tanzania. Scenic view of agriculture and nature. Stock Photo">
            <a:extLst>
              <a:ext uri="{FF2B5EF4-FFF2-40B4-BE49-F238E27FC236}">
                <a16:creationId xmlns:a16="http://schemas.microsoft.com/office/drawing/2014/main" id="{7AFFFB95-9286-7DC6-0A7E-7D7B59BAA5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0" y="3196723"/>
            <a:ext cx="6350000" cy="3624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57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6F1CE-FF29-F306-58B6-35B55FE901BE}"/>
              </a:ext>
            </a:extLst>
          </p:cNvPr>
          <p:cNvSpPr>
            <a:spLocks noGrp="1"/>
          </p:cNvSpPr>
          <p:nvPr>
            <p:ph type="title"/>
          </p:nvPr>
        </p:nvSpPr>
        <p:spPr>
          <a:xfrm>
            <a:off x="294889" y="688337"/>
            <a:ext cx="11280000" cy="696000"/>
          </a:xfrm>
        </p:spPr>
        <p:txBody>
          <a:bodyPr>
            <a:normAutofit/>
          </a:bodyPr>
          <a:lstStyle/>
          <a:p>
            <a:r>
              <a:rPr lang="en-US" sz="2800" b="1" dirty="0">
                <a:latin typeface="+mj-lt"/>
              </a:rPr>
              <a:t>Selected Specific Objectives of the African Model Law</a:t>
            </a:r>
          </a:p>
        </p:txBody>
      </p:sp>
      <p:sp>
        <p:nvSpPr>
          <p:cNvPr id="3" name="Content Placeholder 2">
            <a:extLst>
              <a:ext uri="{FF2B5EF4-FFF2-40B4-BE49-F238E27FC236}">
                <a16:creationId xmlns:a16="http://schemas.microsoft.com/office/drawing/2014/main" id="{459F5CD3-9DC5-33C4-9CE5-6696739ECCBD}"/>
              </a:ext>
            </a:extLst>
          </p:cNvPr>
          <p:cNvSpPr>
            <a:spLocks noGrp="1"/>
          </p:cNvSpPr>
          <p:nvPr>
            <p:ph sz="quarter" idx="14"/>
          </p:nvPr>
        </p:nvSpPr>
        <p:spPr>
          <a:xfrm>
            <a:off x="294890" y="1384339"/>
            <a:ext cx="11602221" cy="4475040"/>
          </a:xfrm>
        </p:spPr>
        <p:txBody>
          <a:bodyPr>
            <a:normAutofit fontScale="25000" lnSpcReduction="20000"/>
          </a:bodyPr>
          <a:lstStyle/>
          <a:p>
            <a:pPr marL="380990" indent="-380990">
              <a:buFont typeface="Wingdings" pitchFamily="2" charset="2"/>
              <a:buChar char="q"/>
            </a:pPr>
            <a:r>
              <a:rPr lang="en-GB" sz="7200" dirty="0">
                <a:latin typeface="+mn-lt"/>
              </a:rPr>
              <a:t>To recognise, protect and support the inalienable rights of local communities including farming communities over their biological resources, knowledge and technologies</a:t>
            </a:r>
          </a:p>
          <a:p>
            <a:pPr marL="380990" indent="-380990">
              <a:buFont typeface="Wingdings" pitchFamily="2" charset="2"/>
              <a:buChar char="q"/>
            </a:pPr>
            <a:endParaRPr lang="en-GB" sz="7200" dirty="0">
              <a:latin typeface="+mn-lt"/>
            </a:endParaRPr>
          </a:p>
          <a:p>
            <a:pPr marL="380990" indent="-380990">
              <a:buFont typeface="Wingdings" pitchFamily="2" charset="2"/>
              <a:buChar char="q"/>
            </a:pPr>
            <a:r>
              <a:rPr lang="en-GB" sz="7200" dirty="0">
                <a:latin typeface="+mn-lt"/>
              </a:rPr>
              <a:t>To provide an appropriate system of access to biological resources, community knowledge and technologies subject to the prior informed consent of the State and the concerned local communities</a:t>
            </a:r>
          </a:p>
          <a:p>
            <a:pPr marL="380990" indent="-380990">
              <a:buFont typeface="Wingdings" pitchFamily="2" charset="2"/>
              <a:buChar char="q"/>
            </a:pPr>
            <a:endParaRPr lang="en-GB" sz="7200" dirty="0">
              <a:latin typeface="+mn-lt"/>
            </a:endParaRPr>
          </a:p>
          <a:p>
            <a:pPr marL="380990" indent="-380990">
              <a:buFont typeface="Wingdings" pitchFamily="2" charset="2"/>
              <a:buChar char="q"/>
            </a:pPr>
            <a:r>
              <a:rPr lang="en-GB" sz="7200" dirty="0">
                <a:latin typeface="+mn-lt"/>
              </a:rPr>
              <a:t>To promote appropriate mechanisms for a fair and equitable sharing of benefits arising from the use of biological resources, knowledge and technologies</a:t>
            </a:r>
          </a:p>
          <a:p>
            <a:pPr marL="380990" indent="-380990">
              <a:buFont typeface="Wingdings" pitchFamily="2" charset="2"/>
              <a:buChar char="q"/>
            </a:pPr>
            <a:endParaRPr lang="en-GB" sz="7200" dirty="0">
              <a:latin typeface="+mn-lt"/>
            </a:endParaRPr>
          </a:p>
          <a:p>
            <a:pPr marL="380990" indent="-380990">
              <a:buFont typeface="Wingdings" pitchFamily="2" charset="2"/>
              <a:buChar char="q"/>
            </a:pPr>
            <a:r>
              <a:rPr lang="en-GB" sz="7200" dirty="0">
                <a:latin typeface="+mn-lt"/>
              </a:rPr>
              <a:t>To ensure the effective participation of concerned communities, with a particular focus on women, in making decisions as regards the distribution of benefits which may derive from the use of their biological resources, knowledge and technologies </a:t>
            </a:r>
          </a:p>
          <a:p>
            <a:pPr marL="380990" indent="-380990">
              <a:buFont typeface="Wingdings" pitchFamily="2" charset="2"/>
              <a:buChar char="q"/>
            </a:pPr>
            <a:endParaRPr lang="en-GB" sz="7200" dirty="0">
              <a:latin typeface="+mn-lt"/>
            </a:endParaRPr>
          </a:p>
          <a:p>
            <a:pPr marL="380990" indent="-380990">
              <a:buFont typeface="Wingdings" pitchFamily="2" charset="2"/>
              <a:buChar char="q"/>
            </a:pPr>
            <a:r>
              <a:rPr lang="en-GB" sz="7200" dirty="0">
                <a:latin typeface="+mn-lt"/>
              </a:rPr>
              <a:t>To promote the conservation, evaluation and sustainable utilisation of biological resources with a particular focus on the major role women play</a:t>
            </a:r>
          </a:p>
          <a:p>
            <a:pPr marL="380990" indent="-380990">
              <a:buFont typeface="Wingdings" pitchFamily="2" charset="2"/>
              <a:buChar char="q"/>
            </a:pPr>
            <a:endParaRPr lang="en-GB" sz="7200" dirty="0">
              <a:latin typeface="+mn-lt"/>
            </a:endParaRPr>
          </a:p>
          <a:p>
            <a:pPr marL="380990" indent="-380990">
              <a:buFont typeface="Wingdings" pitchFamily="2" charset="2"/>
              <a:buChar char="q"/>
            </a:pPr>
            <a:r>
              <a:rPr lang="en-GB" sz="7200" dirty="0">
                <a:latin typeface="+mn-lt"/>
              </a:rPr>
              <a:t>To ensure that biological resources are utilised in an effective and equitable manner to strengthen food security around Africa</a:t>
            </a:r>
          </a:p>
          <a:p>
            <a:pPr marL="380990" indent="-380990">
              <a:buFont typeface="Wingdings" pitchFamily="2" charset="2"/>
              <a:buChar char="q"/>
            </a:pPr>
            <a:endParaRPr lang="en-GB" sz="8000" dirty="0">
              <a:latin typeface="+mn-lt"/>
            </a:endParaRPr>
          </a:p>
          <a:p>
            <a:pPr marL="380990" indent="-380990">
              <a:buFont typeface="Wingdings" pitchFamily="2" charset="2"/>
              <a:buChar char="q"/>
            </a:pPr>
            <a:endParaRPr lang="en-GB" sz="8000" dirty="0">
              <a:latin typeface="+mn-lt"/>
            </a:endParaRPr>
          </a:p>
          <a:p>
            <a:pPr marL="380990" indent="-380990">
              <a:buFont typeface="Wingdings" pitchFamily="2" charset="2"/>
              <a:buChar char="q"/>
            </a:pPr>
            <a:endParaRPr lang="en-GB" sz="8000" dirty="0">
              <a:solidFill>
                <a:srgbClr val="000000"/>
              </a:solidFill>
              <a:latin typeface="+mn-lt"/>
            </a:endParaRPr>
          </a:p>
          <a:p>
            <a:pPr>
              <a:buNone/>
            </a:pPr>
            <a:br>
              <a:rPr lang="en-GB" dirty="0"/>
            </a:br>
            <a:endParaRPr lang="en-GB" b="0" i="0" dirty="0">
              <a:solidFill>
                <a:srgbClr val="000000"/>
              </a:solidFill>
              <a:effectLst/>
              <a:latin typeface="Times"/>
            </a:endParaRPr>
          </a:p>
          <a:p>
            <a:pPr>
              <a:buNone/>
            </a:pPr>
            <a:br>
              <a:rPr lang="en-GB" dirty="0"/>
            </a:br>
            <a:endParaRPr lang="en-GB" b="0" i="0" dirty="0">
              <a:solidFill>
                <a:srgbClr val="000000"/>
              </a:solidFill>
              <a:effectLst/>
              <a:latin typeface="Times"/>
            </a:endParaRPr>
          </a:p>
          <a:p>
            <a:pPr>
              <a:buNone/>
            </a:pPr>
            <a:br>
              <a:rPr lang="en-GB" dirty="0"/>
            </a:br>
            <a:endParaRPr lang="en-GB" b="0" i="0" dirty="0">
              <a:solidFill>
                <a:srgbClr val="000000"/>
              </a:solidFill>
              <a:effectLst/>
              <a:latin typeface="Times"/>
            </a:endParaRPr>
          </a:p>
          <a:p>
            <a:pPr marL="380990" indent="-380990">
              <a:buFont typeface="Wingdings" pitchFamily="2" charset="2"/>
              <a:buChar char="q"/>
            </a:pPr>
            <a:endParaRPr lang="en-GB" b="0" i="0" dirty="0">
              <a:solidFill>
                <a:srgbClr val="000000"/>
              </a:solidFill>
              <a:effectLst/>
              <a:latin typeface="Times"/>
            </a:endParaRPr>
          </a:p>
          <a:p>
            <a:pPr marL="380990" indent="-380990">
              <a:buFont typeface="Wingdings" pitchFamily="2" charset="2"/>
              <a:buChar char="q"/>
            </a:pPr>
            <a:endParaRPr lang="en-US" dirty="0"/>
          </a:p>
        </p:txBody>
      </p:sp>
    </p:spTree>
    <p:extLst>
      <p:ext uri="{BB962C8B-B14F-4D97-AF65-F5344CB8AC3E}">
        <p14:creationId xmlns:p14="http://schemas.microsoft.com/office/powerpoint/2010/main" val="476738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E826D-E420-CA39-AD93-EBB1E03F2BAD}"/>
              </a:ext>
            </a:extLst>
          </p:cNvPr>
          <p:cNvSpPr>
            <a:spLocks noGrp="1"/>
          </p:cNvSpPr>
          <p:nvPr>
            <p:ph type="title"/>
          </p:nvPr>
        </p:nvSpPr>
        <p:spPr>
          <a:xfrm>
            <a:off x="354752" y="665513"/>
            <a:ext cx="11280000" cy="696000"/>
          </a:xfrm>
        </p:spPr>
        <p:txBody>
          <a:bodyPr>
            <a:normAutofit/>
          </a:bodyPr>
          <a:lstStyle/>
          <a:p>
            <a:r>
              <a:rPr lang="en-US" sz="2800" b="1" dirty="0">
                <a:latin typeface="+mj-lt"/>
              </a:rPr>
              <a:t>Access to Biological Resources &amp; Benefit Sharing </a:t>
            </a:r>
          </a:p>
        </p:txBody>
      </p:sp>
      <p:sp>
        <p:nvSpPr>
          <p:cNvPr id="3" name="Content Placeholder 2">
            <a:extLst>
              <a:ext uri="{FF2B5EF4-FFF2-40B4-BE49-F238E27FC236}">
                <a16:creationId xmlns:a16="http://schemas.microsoft.com/office/drawing/2014/main" id="{97B9299F-5FD6-5EC9-A6D0-FBC6251EF863}"/>
              </a:ext>
            </a:extLst>
          </p:cNvPr>
          <p:cNvSpPr>
            <a:spLocks noGrp="1"/>
          </p:cNvSpPr>
          <p:nvPr>
            <p:ph sz="quarter" idx="14"/>
          </p:nvPr>
        </p:nvSpPr>
        <p:spPr>
          <a:xfrm>
            <a:off x="354752" y="1361514"/>
            <a:ext cx="11279717" cy="5039285"/>
          </a:xfrm>
        </p:spPr>
        <p:txBody>
          <a:bodyPr>
            <a:normAutofit fontScale="47500" lnSpcReduction="20000"/>
          </a:bodyPr>
          <a:lstStyle/>
          <a:p>
            <a:pPr marL="380990" indent="-380990">
              <a:buFont typeface="Wingdings" pitchFamily="2" charset="2"/>
              <a:buChar char="q"/>
            </a:pPr>
            <a:r>
              <a:rPr lang="en-GB" sz="3867" dirty="0">
                <a:latin typeface="+mn-lt"/>
              </a:rPr>
              <a:t>Any access to any biological resources and knowledge or technologies of local communities in any part of the country shall be subject to an application for the necessary prior informed consent and written permit (Article 3)</a:t>
            </a:r>
          </a:p>
          <a:p>
            <a:pPr algn="l"/>
            <a:endParaRPr lang="en-GB" sz="3867" dirty="0">
              <a:latin typeface="+mn-lt"/>
            </a:endParaRPr>
          </a:p>
          <a:p>
            <a:pPr marL="380990" indent="-380990">
              <a:buFont typeface="Wingdings" pitchFamily="2" charset="2"/>
              <a:buChar char="q"/>
            </a:pPr>
            <a:r>
              <a:rPr lang="en-GB" sz="3867" dirty="0">
                <a:latin typeface="+mn-lt"/>
              </a:rPr>
              <a:t>Any access to any biological resource in a protected area shall be subject to an application for the necessary prior informed consent and written permit</a:t>
            </a:r>
          </a:p>
          <a:p>
            <a:pPr marL="380990" indent="-380990">
              <a:buFont typeface="Wingdings" pitchFamily="2" charset="2"/>
              <a:buChar char="q"/>
            </a:pPr>
            <a:endParaRPr lang="en-GB" sz="3867" dirty="0">
              <a:latin typeface="+mn-lt"/>
            </a:endParaRPr>
          </a:p>
          <a:p>
            <a:pPr marL="380990" indent="-380990">
              <a:buFont typeface="Wingdings" pitchFamily="2" charset="2"/>
              <a:buChar char="q"/>
            </a:pPr>
            <a:r>
              <a:rPr lang="en-GB" sz="3867" dirty="0">
                <a:latin typeface="+mn-lt"/>
              </a:rPr>
              <a:t>All applications for the necessary consent and written permit to access any biological resource, community knowledge or technology, shall be directed to the National Competent Authority unless otherwise explicitly provided for by law</a:t>
            </a:r>
          </a:p>
          <a:p>
            <a:pPr marL="380990" indent="-380990">
              <a:buFont typeface="Wingdings" pitchFamily="2" charset="2"/>
              <a:buChar char="q"/>
            </a:pPr>
            <a:endParaRPr lang="en-GB" sz="3867" dirty="0">
              <a:latin typeface="+mn-lt"/>
            </a:endParaRPr>
          </a:p>
          <a:p>
            <a:pPr marL="380990" indent="-380990">
              <a:buFont typeface="Wingdings" pitchFamily="2" charset="2"/>
              <a:buChar char="q"/>
            </a:pPr>
            <a:r>
              <a:rPr lang="en-GB" sz="3867" dirty="0">
                <a:latin typeface="+mn-lt"/>
              </a:rPr>
              <a:t>The access permit should be subject to the payment, made before commencement of collection, of a fee the sum of which will depend on whether or not the collection is to be used for commercial purposes, and the number of samples, the area of collecting, the duration of collection and whether or not the collector is granted exclusive rights (Article 12)</a:t>
            </a:r>
          </a:p>
          <a:p>
            <a:pPr marL="380990" indent="-380990">
              <a:buFont typeface="Wingdings" pitchFamily="2" charset="2"/>
              <a:buChar char="q"/>
            </a:pPr>
            <a:endParaRPr lang="en-GB" sz="3867" dirty="0">
              <a:latin typeface="+mn-lt"/>
            </a:endParaRPr>
          </a:p>
          <a:p>
            <a:pPr marL="380990" indent="-380990">
              <a:buFont typeface="Wingdings" pitchFamily="2" charset="2"/>
              <a:buChar char="q"/>
            </a:pPr>
            <a:r>
              <a:rPr lang="en-GB" sz="3867" dirty="0">
                <a:latin typeface="+mn-lt"/>
              </a:rPr>
              <a:t>The State and the community or communities shall be entitled to a share of the earning derived from when any biological resource and/or knowledge collected generates, directly or indirectly, a product used in a production process</a:t>
            </a:r>
          </a:p>
          <a:p>
            <a:pPr marL="380990" indent="-380990">
              <a:buFont typeface="Wingdings" pitchFamily="2" charset="2"/>
              <a:buChar char="q"/>
            </a:pPr>
            <a:endParaRPr lang="en-GB" b="0" i="0" dirty="0">
              <a:effectLst/>
              <a:latin typeface="+mn-lt"/>
            </a:endParaRPr>
          </a:p>
          <a:p>
            <a:pPr marL="380990" indent="-380990">
              <a:buFont typeface="Wingdings" pitchFamily="2" charset="2"/>
              <a:buChar char="q"/>
            </a:pPr>
            <a:endParaRPr lang="en-GB" b="0" i="0" dirty="0">
              <a:effectLst/>
              <a:latin typeface="+mn-lt"/>
            </a:endParaRPr>
          </a:p>
          <a:p>
            <a:pPr marL="380990" indent="-380990">
              <a:buFont typeface="Wingdings" pitchFamily="2" charset="2"/>
              <a:buChar char="q"/>
            </a:pPr>
            <a:endParaRPr lang="en-GB" dirty="0">
              <a:latin typeface="+mn-lt"/>
            </a:endParaRPr>
          </a:p>
          <a:p>
            <a:pPr marL="380990" indent="-380990">
              <a:buFont typeface="Wingdings" pitchFamily="2" charset="2"/>
              <a:buChar char="q"/>
            </a:pPr>
            <a:endParaRPr lang="en-GB" b="0" i="0" dirty="0">
              <a:effectLst/>
              <a:latin typeface="+mn-lt"/>
            </a:endParaRPr>
          </a:p>
        </p:txBody>
      </p:sp>
    </p:spTree>
    <p:extLst>
      <p:ext uri="{BB962C8B-B14F-4D97-AF65-F5344CB8AC3E}">
        <p14:creationId xmlns:p14="http://schemas.microsoft.com/office/powerpoint/2010/main" val="4289625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7C98F-5D9E-9A44-AA67-3BC2BDD24EFE}"/>
              </a:ext>
            </a:extLst>
          </p:cNvPr>
          <p:cNvSpPr>
            <a:spLocks noGrp="1"/>
          </p:cNvSpPr>
          <p:nvPr>
            <p:ph type="title"/>
          </p:nvPr>
        </p:nvSpPr>
        <p:spPr>
          <a:xfrm>
            <a:off x="355600" y="679039"/>
            <a:ext cx="11280000" cy="696000"/>
          </a:xfrm>
        </p:spPr>
        <p:txBody>
          <a:bodyPr>
            <a:normAutofit/>
          </a:bodyPr>
          <a:lstStyle/>
          <a:p>
            <a:r>
              <a:rPr lang="en-US" sz="2800" b="1" dirty="0">
                <a:latin typeface="+mj-lt"/>
              </a:rPr>
              <a:t>Community Rights</a:t>
            </a:r>
          </a:p>
        </p:txBody>
      </p:sp>
      <p:sp>
        <p:nvSpPr>
          <p:cNvPr id="3" name="Content Placeholder 2">
            <a:extLst>
              <a:ext uri="{FF2B5EF4-FFF2-40B4-BE49-F238E27FC236}">
                <a16:creationId xmlns:a16="http://schemas.microsoft.com/office/drawing/2014/main" id="{B5F3E286-D9CB-F954-E8B2-B29562BEC885}"/>
              </a:ext>
            </a:extLst>
          </p:cNvPr>
          <p:cNvSpPr>
            <a:spLocks noGrp="1"/>
          </p:cNvSpPr>
          <p:nvPr>
            <p:ph sz="quarter" idx="14"/>
          </p:nvPr>
        </p:nvSpPr>
        <p:spPr>
          <a:xfrm>
            <a:off x="355600" y="1372590"/>
            <a:ext cx="11279717" cy="4112820"/>
          </a:xfrm>
        </p:spPr>
        <p:txBody>
          <a:bodyPr>
            <a:normAutofit/>
          </a:bodyPr>
          <a:lstStyle/>
          <a:p>
            <a:pPr marL="380990" indent="-380990">
              <a:buFont typeface="Wingdings" pitchFamily="2" charset="2"/>
              <a:buChar char="q"/>
            </a:pPr>
            <a:r>
              <a:rPr lang="en-GB" sz="2133" dirty="0">
                <a:latin typeface="+mn-lt"/>
              </a:rPr>
              <a:t>The African Model Law provides for African States to recognise:</a:t>
            </a:r>
          </a:p>
          <a:p>
            <a:pPr marL="859345" lvl="1" indent="-380990">
              <a:buFont typeface="Wingdings" pitchFamily="2" charset="2"/>
              <a:buChar char="q"/>
            </a:pPr>
            <a:r>
              <a:rPr lang="en-GB" sz="2133" dirty="0">
                <a:latin typeface="+mn-lt"/>
              </a:rPr>
              <a:t>The rights of communities over their biological resources</a:t>
            </a:r>
          </a:p>
          <a:p>
            <a:pPr marL="859345" lvl="1" indent="-380990">
              <a:buFont typeface="Wingdings" pitchFamily="2" charset="2"/>
              <a:buChar char="q"/>
            </a:pPr>
            <a:r>
              <a:rPr lang="en-GB" sz="2133" dirty="0">
                <a:latin typeface="+mn-lt"/>
              </a:rPr>
              <a:t>The rights of communities to collectively benefit from the use of their biological resources</a:t>
            </a:r>
          </a:p>
          <a:p>
            <a:pPr marL="859345" lvl="1" indent="-380990">
              <a:buFont typeface="Wingdings" pitchFamily="2" charset="2"/>
              <a:buChar char="q"/>
            </a:pPr>
            <a:r>
              <a:rPr lang="en-GB" sz="2133" dirty="0">
                <a:latin typeface="+mn-lt"/>
              </a:rPr>
              <a:t>The rights of communities over their innovations, practices, knowledge and technologies acquired through generations</a:t>
            </a:r>
          </a:p>
          <a:p>
            <a:pPr marL="859345" lvl="1" indent="-380990">
              <a:buFont typeface="Wingdings" pitchFamily="2" charset="2"/>
              <a:buChar char="q"/>
            </a:pPr>
            <a:r>
              <a:rPr lang="en-GB" sz="2133" dirty="0">
                <a:latin typeface="+mn-lt"/>
              </a:rPr>
              <a:t>The rights of communities to collectively benefit from the utilisation of their innovations, practices, knowledge and technologies</a:t>
            </a:r>
          </a:p>
          <a:p>
            <a:pPr marL="859345" lvl="1" indent="-380990">
              <a:buFont typeface="Wingdings" pitchFamily="2" charset="2"/>
              <a:buChar char="q"/>
            </a:pPr>
            <a:r>
              <a:rPr lang="en-GB" sz="2133" dirty="0">
                <a:latin typeface="+mn-lt"/>
              </a:rPr>
              <a:t>The rights of communities over to use their innovations, practices, knowledge and technologies in the conservation and sustainable use of biological diversity</a:t>
            </a:r>
          </a:p>
          <a:p>
            <a:pPr marL="859345" lvl="1" indent="-380990">
              <a:buFont typeface="Wingdings" pitchFamily="2" charset="2"/>
              <a:buChar char="q"/>
            </a:pPr>
            <a:r>
              <a:rPr lang="en-GB" sz="2133" dirty="0">
                <a:latin typeface="+mn-lt"/>
              </a:rPr>
              <a:t>The collective rights of communities as legitimate custodians and users of their biological resources</a:t>
            </a:r>
          </a:p>
          <a:p>
            <a:endParaRPr lang="en-US" dirty="0"/>
          </a:p>
        </p:txBody>
      </p:sp>
    </p:spTree>
    <p:extLst>
      <p:ext uri="{BB962C8B-B14F-4D97-AF65-F5344CB8AC3E}">
        <p14:creationId xmlns:p14="http://schemas.microsoft.com/office/powerpoint/2010/main" val="3225376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945AA-C749-BBCD-1207-B0AC22419F7F}"/>
              </a:ext>
            </a:extLst>
          </p:cNvPr>
          <p:cNvSpPr>
            <a:spLocks noGrp="1"/>
          </p:cNvSpPr>
          <p:nvPr>
            <p:ph type="title"/>
          </p:nvPr>
        </p:nvSpPr>
        <p:spPr>
          <a:xfrm>
            <a:off x="355317" y="770400"/>
            <a:ext cx="11280000" cy="696000"/>
          </a:xfrm>
        </p:spPr>
        <p:txBody>
          <a:bodyPr>
            <a:normAutofit/>
          </a:bodyPr>
          <a:lstStyle/>
          <a:p>
            <a:r>
              <a:rPr lang="en-US" sz="2800" b="1" dirty="0">
                <a:latin typeface="+mj-lt"/>
              </a:rPr>
              <a:t>Community Rights</a:t>
            </a:r>
          </a:p>
        </p:txBody>
      </p:sp>
      <p:sp>
        <p:nvSpPr>
          <p:cNvPr id="3" name="Content Placeholder 2">
            <a:extLst>
              <a:ext uri="{FF2B5EF4-FFF2-40B4-BE49-F238E27FC236}">
                <a16:creationId xmlns:a16="http://schemas.microsoft.com/office/drawing/2014/main" id="{F1F0D76A-A0CD-60A8-850D-9A5C1E2BF7EA}"/>
              </a:ext>
            </a:extLst>
          </p:cNvPr>
          <p:cNvSpPr>
            <a:spLocks noGrp="1"/>
          </p:cNvSpPr>
          <p:nvPr>
            <p:ph sz="quarter" idx="14"/>
          </p:nvPr>
        </p:nvSpPr>
        <p:spPr>
          <a:xfrm>
            <a:off x="355317" y="1466400"/>
            <a:ext cx="11279717" cy="4305817"/>
          </a:xfrm>
        </p:spPr>
        <p:txBody>
          <a:bodyPr>
            <a:normAutofit fontScale="85000" lnSpcReduction="20000"/>
          </a:bodyPr>
          <a:lstStyle/>
          <a:p>
            <a:pPr marL="380990" indent="-380990">
              <a:buFont typeface="Wingdings" pitchFamily="2" charset="2"/>
              <a:buChar char="q"/>
            </a:pPr>
            <a:r>
              <a:rPr lang="en-GB" b="0" i="0" dirty="0">
                <a:effectLst/>
                <a:latin typeface="+mn-lt"/>
              </a:rPr>
              <a:t>The Community Intellectual Rights of the local communities, including traditional professional groups, particularly traditional practitioners, shall at all times remain inalienable, and shall be further protected under the mechanism established by this legislation</a:t>
            </a:r>
          </a:p>
          <a:p>
            <a:pPr marL="380990" indent="-380990">
              <a:buFont typeface="Wingdings" pitchFamily="2" charset="2"/>
              <a:buChar char="q"/>
            </a:pPr>
            <a:endParaRPr lang="en-GB" b="0" i="0" dirty="0">
              <a:effectLst/>
              <a:latin typeface="+mn-lt"/>
            </a:endParaRPr>
          </a:p>
          <a:p>
            <a:pPr marL="380990" indent="-380990">
              <a:buFont typeface="Wingdings" pitchFamily="2" charset="2"/>
              <a:buChar char="q"/>
            </a:pPr>
            <a:r>
              <a:rPr lang="en-GB" b="0" i="0" dirty="0">
                <a:effectLst/>
                <a:latin typeface="+mn-lt"/>
              </a:rPr>
              <a:t>An item of community innovation, practice, knowledge or technology, or a particular use of a biological or any other natural resource shall be identified, interpreted and ascertained by the local communities concerned themselves under their customary practice and law, whether such law is written or not</a:t>
            </a:r>
          </a:p>
          <a:p>
            <a:pPr marL="380990" indent="-380990">
              <a:buFont typeface="Wingdings" pitchFamily="2" charset="2"/>
              <a:buChar char="q"/>
            </a:pPr>
            <a:endParaRPr lang="en-GB" b="0" i="0" dirty="0">
              <a:effectLst/>
              <a:latin typeface="+mn-lt"/>
            </a:endParaRPr>
          </a:p>
          <a:p>
            <a:pPr marL="380990" indent="-380990">
              <a:buFont typeface="Wingdings" pitchFamily="2" charset="2"/>
              <a:buChar char="q"/>
            </a:pPr>
            <a:r>
              <a:rPr lang="en-GB" b="0" i="0" dirty="0">
                <a:effectLst/>
                <a:latin typeface="+mn-lt"/>
              </a:rPr>
              <a:t> Non-registration of any community innovations, practices, knowledge or technologies, is not to mean that these are not protected by Community Intellectual Rights</a:t>
            </a:r>
          </a:p>
          <a:p>
            <a:pPr marL="380990" indent="-380990">
              <a:buFont typeface="Wingdings" pitchFamily="2" charset="2"/>
              <a:buChar char="q"/>
            </a:pPr>
            <a:endParaRPr lang="en-GB" b="0" i="0" dirty="0">
              <a:effectLst/>
              <a:latin typeface="+mn-lt"/>
            </a:endParaRPr>
          </a:p>
          <a:p>
            <a:pPr marL="380990" indent="-380990">
              <a:buFont typeface="Wingdings" pitchFamily="2" charset="2"/>
              <a:buChar char="q"/>
            </a:pPr>
            <a:r>
              <a:rPr lang="en-GB" b="0" i="0" dirty="0">
                <a:effectLst/>
                <a:latin typeface="+mn-lt"/>
              </a:rPr>
              <a:t>The publication of a written or oral description of a biological resource and its associated knowledge and information, or the presence of these resources in a gene bank or any other collection, or its local use, shall not preclude the local community from exercising its community intellectual rights in relation to those resources</a:t>
            </a:r>
          </a:p>
          <a:p>
            <a:endParaRPr lang="en-US" dirty="0"/>
          </a:p>
        </p:txBody>
      </p:sp>
    </p:spTree>
    <p:extLst>
      <p:ext uri="{BB962C8B-B14F-4D97-AF65-F5344CB8AC3E}">
        <p14:creationId xmlns:p14="http://schemas.microsoft.com/office/powerpoint/2010/main" val="2885200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4F50E-5635-0A4A-76D1-F5B2E878FD8E}"/>
              </a:ext>
            </a:extLst>
          </p:cNvPr>
          <p:cNvSpPr>
            <a:spLocks noGrp="1"/>
          </p:cNvSpPr>
          <p:nvPr>
            <p:ph type="title"/>
          </p:nvPr>
        </p:nvSpPr>
        <p:spPr>
          <a:xfrm>
            <a:off x="355883" y="583451"/>
            <a:ext cx="11280000" cy="696000"/>
          </a:xfrm>
        </p:spPr>
        <p:txBody>
          <a:bodyPr>
            <a:normAutofit/>
          </a:bodyPr>
          <a:lstStyle/>
          <a:p>
            <a:r>
              <a:rPr lang="en-US" sz="2800" b="1" dirty="0">
                <a:latin typeface="+mj-lt"/>
              </a:rPr>
              <a:t>Farmers Rights </a:t>
            </a:r>
          </a:p>
        </p:txBody>
      </p:sp>
      <p:sp>
        <p:nvSpPr>
          <p:cNvPr id="3" name="Content Placeholder 2">
            <a:extLst>
              <a:ext uri="{FF2B5EF4-FFF2-40B4-BE49-F238E27FC236}">
                <a16:creationId xmlns:a16="http://schemas.microsoft.com/office/drawing/2014/main" id="{C4517DFA-F4CB-829A-1EE5-58CA83F39C8D}"/>
              </a:ext>
            </a:extLst>
          </p:cNvPr>
          <p:cNvSpPr>
            <a:spLocks noGrp="1"/>
          </p:cNvSpPr>
          <p:nvPr>
            <p:ph sz="quarter" idx="14"/>
          </p:nvPr>
        </p:nvSpPr>
        <p:spPr>
          <a:xfrm>
            <a:off x="355883" y="1234194"/>
            <a:ext cx="11279717" cy="4652425"/>
          </a:xfrm>
        </p:spPr>
        <p:txBody>
          <a:bodyPr>
            <a:normAutofit fontScale="77500" lnSpcReduction="20000"/>
          </a:bodyPr>
          <a:lstStyle/>
          <a:p>
            <a:pPr marL="457189" indent="-457189">
              <a:buFont typeface="Wingdings" pitchFamily="2" charset="2"/>
              <a:buChar char="q"/>
            </a:pPr>
            <a:r>
              <a:rPr lang="en-GB" sz="3067" dirty="0">
                <a:latin typeface="+mn-lt"/>
              </a:rPr>
              <a:t>Farmers' Rights are recognised as stemming from the enormous contributions that local farming communities, especially their women members, of all regions of the world, particularly those in the centres of origin or diversity of crops and other agro-biodiversity, have made in the conservation, development and sustainable use of plant and animal genetic resources that constitute the basis of breeding for food and agriculture production; and for farmers to continue making these achievements, therefore, Farmers' Rights have to be recognized and protected</a:t>
            </a:r>
          </a:p>
          <a:p>
            <a:pPr algn="l"/>
            <a:endParaRPr lang="en-GB" sz="3067" dirty="0">
              <a:latin typeface="+mn-lt"/>
            </a:endParaRPr>
          </a:p>
          <a:p>
            <a:pPr marL="457189" indent="-457189">
              <a:buFont typeface="Wingdings" pitchFamily="2" charset="2"/>
              <a:buChar char="q"/>
            </a:pPr>
            <a:r>
              <a:rPr lang="en-GB" sz="3067" dirty="0">
                <a:latin typeface="+mn-lt"/>
              </a:rPr>
              <a:t>Farmers' varieties and breeds are recognised and shall be protected under the rules of practice as found in, and recognised by, the customary practices and laws of the concerned local farming communities, whether such laws are written or not</a:t>
            </a:r>
          </a:p>
          <a:p>
            <a:pPr marL="457189" indent="-457189">
              <a:buFont typeface="Wingdings" pitchFamily="2" charset="2"/>
              <a:buChar char="q"/>
            </a:pPr>
            <a:endParaRPr lang="en-GB" sz="3067" dirty="0">
              <a:latin typeface="+mn-lt"/>
            </a:endParaRPr>
          </a:p>
          <a:p>
            <a:pPr marL="457189" indent="-457189">
              <a:buFont typeface="Wingdings" pitchFamily="2" charset="2"/>
              <a:buChar char="q"/>
            </a:pPr>
            <a:r>
              <a:rPr lang="en-GB" sz="3067" dirty="0">
                <a:latin typeface="+mn-lt"/>
              </a:rPr>
              <a:t> </a:t>
            </a:r>
            <a:endParaRPr lang="en-GB" b="0" i="0" dirty="0">
              <a:solidFill>
                <a:srgbClr val="000000"/>
              </a:solidFill>
              <a:effectLst/>
              <a:latin typeface="Times"/>
            </a:endParaRPr>
          </a:p>
          <a:p>
            <a:endParaRPr lang="en-US" dirty="0"/>
          </a:p>
        </p:txBody>
      </p:sp>
    </p:spTree>
    <p:extLst>
      <p:ext uri="{BB962C8B-B14F-4D97-AF65-F5344CB8AC3E}">
        <p14:creationId xmlns:p14="http://schemas.microsoft.com/office/powerpoint/2010/main" val="2431661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C9215-48F0-A813-1C91-EB9F5CCBF7BC}"/>
              </a:ext>
            </a:extLst>
          </p:cNvPr>
          <p:cNvSpPr>
            <a:spLocks noGrp="1"/>
          </p:cNvSpPr>
          <p:nvPr>
            <p:ph type="title"/>
          </p:nvPr>
        </p:nvSpPr>
        <p:spPr>
          <a:xfrm>
            <a:off x="331871" y="553537"/>
            <a:ext cx="11280000" cy="696000"/>
          </a:xfrm>
        </p:spPr>
        <p:txBody>
          <a:bodyPr>
            <a:normAutofit/>
          </a:bodyPr>
          <a:lstStyle/>
          <a:p>
            <a:r>
              <a:rPr lang="en-US" sz="2800" b="1" dirty="0">
                <a:latin typeface="+mj-lt"/>
              </a:rPr>
              <a:t>Farmers Rights</a:t>
            </a:r>
          </a:p>
        </p:txBody>
      </p:sp>
      <p:sp>
        <p:nvSpPr>
          <p:cNvPr id="3" name="Content Placeholder 2">
            <a:extLst>
              <a:ext uri="{FF2B5EF4-FFF2-40B4-BE49-F238E27FC236}">
                <a16:creationId xmlns:a16="http://schemas.microsoft.com/office/drawing/2014/main" id="{77F33E98-9266-85FA-1C50-48B2683D1D40}"/>
              </a:ext>
            </a:extLst>
          </p:cNvPr>
          <p:cNvSpPr>
            <a:spLocks noGrp="1"/>
          </p:cNvSpPr>
          <p:nvPr>
            <p:ph sz="quarter" idx="14"/>
          </p:nvPr>
        </p:nvSpPr>
        <p:spPr>
          <a:xfrm>
            <a:off x="405730" y="1200092"/>
            <a:ext cx="11380541" cy="5104371"/>
          </a:xfrm>
        </p:spPr>
        <p:txBody>
          <a:bodyPr>
            <a:normAutofit fontScale="62500" lnSpcReduction="20000"/>
          </a:bodyPr>
          <a:lstStyle/>
          <a:p>
            <a:pPr marL="457189" indent="-457189">
              <a:buFont typeface="Wingdings" pitchFamily="2" charset="2"/>
              <a:buChar char="q"/>
            </a:pPr>
            <a:r>
              <a:rPr lang="en-GB" sz="3333" dirty="0">
                <a:latin typeface="+mn-lt"/>
              </a:rPr>
              <a:t>Farmers' Rights shall, with due regard for gender equity, include the right to: </a:t>
            </a:r>
          </a:p>
          <a:p>
            <a:pPr algn="l">
              <a:buNone/>
            </a:pPr>
            <a:endParaRPr lang="en-GB" sz="3333" dirty="0">
              <a:latin typeface="+mn-lt"/>
            </a:endParaRPr>
          </a:p>
          <a:p>
            <a:pPr algn="l">
              <a:buNone/>
            </a:pPr>
            <a:r>
              <a:rPr lang="en-GB" sz="3333" dirty="0">
                <a:latin typeface="+mn-lt"/>
              </a:rPr>
              <a:t>	a) The protection of their traditional knowledge relevant to plant and animal genetic 	resources</a:t>
            </a:r>
          </a:p>
          <a:p>
            <a:pPr algn="l">
              <a:buNone/>
            </a:pPr>
            <a:r>
              <a:rPr lang="en-GB" sz="3333" dirty="0">
                <a:latin typeface="+mn-lt"/>
              </a:rPr>
              <a:t>	b) Obtain an equitable share of benefits arising from the use of plant and animal 	genetic resources</a:t>
            </a:r>
          </a:p>
          <a:p>
            <a:pPr algn="l">
              <a:buNone/>
            </a:pPr>
            <a:r>
              <a:rPr lang="en-GB" sz="3333" dirty="0">
                <a:latin typeface="+mn-lt"/>
              </a:rPr>
              <a:t> 	c) Participate in making decisions, including at the national level, on matters related to 	the conservation  and sustainable use of plant and animal genetic resources</a:t>
            </a:r>
          </a:p>
          <a:p>
            <a:pPr algn="l">
              <a:buNone/>
            </a:pPr>
            <a:r>
              <a:rPr lang="en-GB" sz="3333" dirty="0">
                <a:latin typeface="+mn-lt"/>
              </a:rPr>
              <a:t>	d) Save, use, exchange and sell farm-saved seed/propagating material of farmers’ 	varieties</a:t>
            </a:r>
          </a:p>
          <a:p>
            <a:pPr algn="l">
              <a:buNone/>
            </a:pPr>
            <a:r>
              <a:rPr lang="en-GB" sz="3333" dirty="0">
                <a:latin typeface="+mn-lt"/>
              </a:rPr>
              <a:t>	e) Use a new breeders' variety protected under this law to develop farmers' varieties, 	including material obtained from gene banks or plant genetic resource centres; and</a:t>
            </a:r>
          </a:p>
          <a:p>
            <a:pPr algn="l">
              <a:buNone/>
            </a:pPr>
            <a:r>
              <a:rPr lang="en-GB" sz="3333" dirty="0">
                <a:latin typeface="+mn-lt"/>
              </a:rPr>
              <a:t>	f) Collectively save, use, multiply and process farm-saved seed of protected varieties</a:t>
            </a:r>
          </a:p>
          <a:p>
            <a:pPr algn="l">
              <a:buNone/>
            </a:pPr>
            <a:endParaRPr lang="en-GB" sz="3333" dirty="0">
              <a:latin typeface="+mn-lt"/>
            </a:endParaRPr>
          </a:p>
          <a:p>
            <a:pPr marL="457189" indent="-457189">
              <a:buFont typeface="Wingdings" pitchFamily="2" charset="2"/>
              <a:buChar char="q"/>
            </a:pPr>
            <a:r>
              <a:rPr lang="en-GB" sz="3333" dirty="0">
                <a:latin typeface="+mn-lt"/>
              </a:rPr>
              <a:t>Notwithstanding sub-paragraphs c) and d), the farmer shall not sell farm-saved seed/propagating material of a breeders' protected</a:t>
            </a:r>
            <a:r>
              <a:rPr lang="en-US" sz="3333" dirty="0">
                <a:latin typeface="+mn-lt"/>
              </a:rPr>
              <a:t> </a:t>
            </a:r>
            <a:r>
              <a:rPr lang="en-GB" sz="3333" dirty="0">
                <a:latin typeface="+mn-lt"/>
              </a:rPr>
              <a:t>variety in the seed industry on a commercial scale</a:t>
            </a:r>
          </a:p>
          <a:p>
            <a:pPr>
              <a:buNone/>
            </a:pPr>
            <a:br>
              <a:rPr lang="en-GB" dirty="0"/>
            </a:br>
            <a:endParaRPr lang="en-GB" b="0" i="0" dirty="0">
              <a:solidFill>
                <a:srgbClr val="000000"/>
              </a:solidFill>
              <a:effectLst/>
              <a:latin typeface="Times"/>
            </a:endParaRPr>
          </a:p>
        </p:txBody>
      </p:sp>
    </p:spTree>
    <p:extLst>
      <p:ext uri="{BB962C8B-B14F-4D97-AF65-F5344CB8AC3E}">
        <p14:creationId xmlns:p14="http://schemas.microsoft.com/office/powerpoint/2010/main" val="23531330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AA064-E79B-3318-D6FE-9982318C4025}"/>
              </a:ext>
            </a:extLst>
          </p:cNvPr>
          <p:cNvSpPr>
            <a:spLocks noGrp="1"/>
          </p:cNvSpPr>
          <p:nvPr>
            <p:ph type="title"/>
          </p:nvPr>
        </p:nvSpPr>
        <p:spPr>
          <a:xfrm>
            <a:off x="355035" y="752666"/>
            <a:ext cx="11280000" cy="696000"/>
          </a:xfrm>
        </p:spPr>
        <p:txBody>
          <a:bodyPr>
            <a:normAutofit/>
          </a:bodyPr>
          <a:lstStyle/>
          <a:p>
            <a:r>
              <a:rPr lang="en-US" sz="2800" b="1" dirty="0">
                <a:latin typeface="+mj-lt"/>
              </a:rPr>
              <a:t>Limited Awareness</a:t>
            </a:r>
          </a:p>
        </p:txBody>
      </p:sp>
      <p:sp>
        <p:nvSpPr>
          <p:cNvPr id="3" name="Content Placeholder 2">
            <a:extLst>
              <a:ext uri="{FF2B5EF4-FFF2-40B4-BE49-F238E27FC236}">
                <a16:creationId xmlns:a16="http://schemas.microsoft.com/office/drawing/2014/main" id="{9E6F622B-A5FC-5BEF-EEFC-DC9FB10FD0A6}"/>
              </a:ext>
            </a:extLst>
          </p:cNvPr>
          <p:cNvSpPr>
            <a:spLocks noGrp="1"/>
          </p:cNvSpPr>
          <p:nvPr>
            <p:ph sz="quarter" idx="14"/>
          </p:nvPr>
        </p:nvSpPr>
        <p:spPr>
          <a:xfrm>
            <a:off x="355318" y="1336287"/>
            <a:ext cx="11279717" cy="4185425"/>
          </a:xfrm>
        </p:spPr>
        <p:txBody>
          <a:bodyPr>
            <a:normAutofit fontScale="92500" lnSpcReduction="20000"/>
          </a:bodyPr>
          <a:lstStyle/>
          <a:p>
            <a:pPr marL="380990" indent="-380990">
              <a:buFont typeface="Wingdings" pitchFamily="2" charset="2"/>
              <a:buChar char="q"/>
            </a:pPr>
            <a:r>
              <a:rPr lang="en-US" dirty="0"/>
              <a:t>Many African institutions and national governments are still unaware of the groundbreaking African Model Law</a:t>
            </a:r>
          </a:p>
          <a:p>
            <a:pPr marL="380990" indent="-380990">
              <a:buFont typeface="Wingdings" pitchFamily="2" charset="2"/>
              <a:buChar char="q"/>
            </a:pPr>
            <a:endParaRPr lang="en-US" dirty="0"/>
          </a:p>
          <a:p>
            <a:pPr marL="380990" indent="-380990">
              <a:buFont typeface="Wingdings" pitchFamily="2" charset="2"/>
              <a:buChar char="q"/>
            </a:pPr>
            <a:r>
              <a:rPr lang="en-US" dirty="0"/>
              <a:t>The African Model Law is a living home-grown instrument that demonstrates Africa’s ability to creatively translate its positions in different international fora i</a:t>
            </a:r>
            <a:r>
              <a:rPr lang="en-GB" dirty="0"/>
              <a:t>nto a comprehensive legal framework tailored to the continent's unique agricultural, ecological, and socio-economic realities</a:t>
            </a:r>
          </a:p>
          <a:p>
            <a:pPr marL="380990" indent="-380990">
              <a:buFont typeface="Wingdings" pitchFamily="2" charset="2"/>
              <a:buChar char="q"/>
            </a:pPr>
            <a:endParaRPr lang="en-GB" dirty="0"/>
          </a:p>
          <a:p>
            <a:pPr marL="380990" indent="-380990">
              <a:buFont typeface="Wingdings" pitchFamily="2" charset="2"/>
              <a:buChar char="q"/>
            </a:pPr>
            <a:r>
              <a:rPr lang="en-GB" dirty="0"/>
              <a:t>It embodies the region's commitment to protecting biological/genetic resources, promoting food sovereignty and food security, safeguarding the rights of smallholder farmers and indigenous communities, while resisting external pressures to adopt one-size-fits-all intellectual property regimes that may undermine these priorities</a:t>
            </a:r>
          </a:p>
          <a:p>
            <a:pPr marL="380990" indent="-380990">
              <a:buFont typeface="Wingdings" pitchFamily="2" charset="2"/>
              <a:buChar char="q"/>
            </a:pPr>
            <a:endParaRPr lang="en-GB" dirty="0"/>
          </a:p>
          <a:p>
            <a:pPr marL="380990" indent="-380990">
              <a:buFont typeface="Wingdings" pitchFamily="2" charset="2"/>
              <a:buChar char="q"/>
            </a:pPr>
            <a:r>
              <a:rPr lang="en-US" dirty="0"/>
              <a:t>Yet, Nigeria has not embraced the African Model Law</a:t>
            </a:r>
          </a:p>
          <a:p>
            <a:pPr marL="380990" indent="-380990">
              <a:buFont typeface="Wingdings" pitchFamily="2" charset="2"/>
              <a:buChar char="q"/>
            </a:pPr>
            <a:endParaRPr lang="en-US" dirty="0"/>
          </a:p>
          <a:p>
            <a:pPr marL="380990" indent="-380990">
              <a:buFont typeface="Wingdings" pitchFamily="2" charset="2"/>
              <a:buChar char="q"/>
            </a:pPr>
            <a:endParaRPr lang="en-US" dirty="0"/>
          </a:p>
          <a:p>
            <a:pPr marL="380990" indent="-380990">
              <a:buFont typeface="Wingdings" pitchFamily="2" charset="2"/>
              <a:buChar char="q"/>
            </a:pPr>
            <a:endParaRPr lang="en-US" dirty="0"/>
          </a:p>
        </p:txBody>
      </p:sp>
    </p:spTree>
    <p:extLst>
      <p:ext uri="{BB962C8B-B14F-4D97-AF65-F5344CB8AC3E}">
        <p14:creationId xmlns:p14="http://schemas.microsoft.com/office/powerpoint/2010/main" val="8297940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E9BCE-4A53-0419-7E27-2DFFC1CE141E}"/>
              </a:ext>
            </a:extLst>
          </p:cNvPr>
          <p:cNvSpPr>
            <a:spLocks noGrp="1"/>
          </p:cNvSpPr>
          <p:nvPr>
            <p:ph type="title"/>
          </p:nvPr>
        </p:nvSpPr>
        <p:spPr>
          <a:xfrm>
            <a:off x="355600" y="808480"/>
            <a:ext cx="11280000" cy="696000"/>
          </a:xfrm>
        </p:spPr>
        <p:txBody>
          <a:bodyPr>
            <a:normAutofit/>
          </a:bodyPr>
          <a:lstStyle/>
          <a:p>
            <a:r>
              <a:rPr lang="en-US" sz="2800" b="1" dirty="0">
                <a:latin typeface="+mj-lt"/>
              </a:rPr>
              <a:t>Farmers Rights as Human Rights</a:t>
            </a:r>
          </a:p>
        </p:txBody>
      </p:sp>
      <p:sp>
        <p:nvSpPr>
          <p:cNvPr id="3" name="Content Placeholder 2">
            <a:extLst>
              <a:ext uri="{FF2B5EF4-FFF2-40B4-BE49-F238E27FC236}">
                <a16:creationId xmlns:a16="http://schemas.microsoft.com/office/drawing/2014/main" id="{ED3F3FC1-7D6F-485B-BFDE-0A4F13DEBFB4}"/>
              </a:ext>
            </a:extLst>
          </p:cNvPr>
          <p:cNvSpPr>
            <a:spLocks noGrp="1"/>
          </p:cNvSpPr>
          <p:nvPr>
            <p:ph sz="quarter" idx="14"/>
          </p:nvPr>
        </p:nvSpPr>
        <p:spPr>
          <a:xfrm>
            <a:off x="355600" y="1504480"/>
            <a:ext cx="11279717" cy="4368000"/>
          </a:xfrm>
        </p:spPr>
        <p:txBody>
          <a:bodyPr>
            <a:normAutofit/>
          </a:bodyPr>
          <a:lstStyle/>
          <a:p>
            <a:pPr marL="380990" indent="-380990">
              <a:buFont typeface="Wingdings" pitchFamily="2" charset="2"/>
              <a:buChar char="q"/>
            </a:pPr>
            <a:r>
              <a:rPr lang="en-GB" sz="2133" dirty="0"/>
              <a:t>In his Report to the Human Right Council A/HRC/49/43, the Special Rapporteur on the right to food, Michael Fakhri, provides a framework for the advancement of farmers’, indigenous peoples’ and workers’ rights and a Guide for States to ensure that the world’s seed systems are biodiverse and safe and fulfil human rights obligations</a:t>
            </a:r>
          </a:p>
          <a:p>
            <a:pPr marL="380990" indent="-380990">
              <a:buFont typeface="Wingdings" pitchFamily="2" charset="2"/>
              <a:buChar char="q"/>
            </a:pPr>
            <a:endParaRPr lang="en-GB" sz="2133" dirty="0"/>
          </a:p>
          <a:p>
            <a:pPr marL="380990" indent="-380990">
              <a:buFont typeface="Wingdings" pitchFamily="2" charset="2"/>
              <a:buChar char="q"/>
            </a:pPr>
            <a:r>
              <a:rPr lang="en-GB" sz="2133" dirty="0"/>
              <a:t>He rightly recommends that the Human Rights Council should </a:t>
            </a:r>
          </a:p>
          <a:p>
            <a:pPr marL="859345" lvl="1" indent="-380990">
              <a:buFont typeface="Wingdings" pitchFamily="2" charset="2"/>
              <a:buChar char="q"/>
            </a:pPr>
            <a:r>
              <a:rPr lang="en-GB" sz="2133" dirty="0"/>
              <a:t>Reaffirm that farmers’, indigenous peoples’ and workers’ rights are human rights</a:t>
            </a:r>
          </a:p>
          <a:p>
            <a:pPr lvl="1" indent="0">
              <a:buNone/>
            </a:pPr>
            <a:endParaRPr lang="en-GB" sz="2133" dirty="0"/>
          </a:p>
          <a:p>
            <a:pPr marL="859345" lvl="1" indent="-380990">
              <a:buFont typeface="Wingdings" pitchFamily="2" charset="2"/>
              <a:buChar char="q"/>
            </a:pPr>
            <a:r>
              <a:rPr lang="en-GB" sz="2133" dirty="0"/>
              <a:t>Take note that intellectual property rights and commodity seed systems are often implemented in a way that threatens human rights</a:t>
            </a:r>
          </a:p>
          <a:p>
            <a:pPr marL="380990" indent="-380990">
              <a:buFont typeface="Wingdings" pitchFamily="2" charset="2"/>
              <a:buChar char="q"/>
            </a:pPr>
            <a:endParaRPr lang="en-GB" dirty="0"/>
          </a:p>
          <a:p>
            <a:pPr marL="380990" indent="-380990">
              <a:buFont typeface="Wingdings" pitchFamily="2" charset="2"/>
              <a:buChar char="q"/>
            </a:pPr>
            <a:endParaRPr lang="en-US" dirty="0"/>
          </a:p>
        </p:txBody>
      </p:sp>
    </p:spTree>
    <p:extLst>
      <p:ext uri="{BB962C8B-B14F-4D97-AF65-F5344CB8AC3E}">
        <p14:creationId xmlns:p14="http://schemas.microsoft.com/office/powerpoint/2010/main" val="602804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F495F-3317-AD83-DAC8-95DB164077CA}"/>
              </a:ext>
            </a:extLst>
          </p:cNvPr>
          <p:cNvSpPr>
            <a:spLocks noGrp="1"/>
          </p:cNvSpPr>
          <p:nvPr>
            <p:ph type="title"/>
          </p:nvPr>
        </p:nvSpPr>
        <p:spPr>
          <a:xfrm>
            <a:off x="355035" y="735909"/>
            <a:ext cx="11280000" cy="696000"/>
          </a:xfrm>
        </p:spPr>
        <p:txBody>
          <a:bodyPr>
            <a:normAutofit/>
          </a:bodyPr>
          <a:lstStyle/>
          <a:p>
            <a:r>
              <a:rPr lang="en-US" sz="2800" b="1" dirty="0">
                <a:latin typeface="+mj-lt"/>
              </a:rPr>
              <a:t>Farmers Rights as Human Rights</a:t>
            </a:r>
          </a:p>
        </p:txBody>
      </p:sp>
      <p:sp>
        <p:nvSpPr>
          <p:cNvPr id="3" name="Content Placeholder 2">
            <a:extLst>
              <a:ext uri="{FF2B5EF4-FFF2-40B4-BE49-F238E27FC236}">
                <a16:creationId xmlns:a16="http://schemas.microsoft.com/office/drawing/2014/main" id="{EF40DCD6-8418-DE7D-0892-7111C147FC46}"/>
              </a:ext>
            </a:extLst>
          </p:cNvPr>
          <p:cNvSpPr>
            <a:spLocks noGrp="1"/>
          </p:cNvSpPr>
          <p:nvPr>
            <p:ph sz="quarter" idx="14"/>
          </p:nvPr>
        </p:nvSpPr>
        <p:spPr>
          <a:xfrm>
            <a:off x="355318" y="1431909"/>
            <a:ext cx="11481647" cy="4439502"/>
          </a:xfrm>
        </p:spPr>
        <p:txBody>
          <a:bodyPr>
            <a:noAutofit/>
          </a:bodyPr>
          <a:lstStyle/>
          <a:p>
            <a:pPr marL="380990" indent="-380990">
              <a:buFont typeface="Wingdings" pitchFamily="2" charset="2"/>
              <a:buChar char="q"/>
            </a:pPr>
            <a:r>
              <a:rPr lang="en-GB" sz="2000" dirty="0"/>
              <a:t>The Special Rapporteur on the Right to Food recommends that United Nations Member States should ensure that their national laws</a:t>
            </a:r>
          </a:p>
          <a:p>
            <a:pPr lvl="1" indent="0">
              <a:buNone/>
            </a:pPr>
            <a:r>
              <a:rPr lang="en-GB" sz="2000" dirty="0"/>
              <a:t>(a) Recognise farmers’ rights as human rights</a:t>
            </a:r>
          </a:p>
          <a:p>
            <a:pPr lvl="1" indent="0">
              <a:buNone/>
            </a:pPr>
            <a:r>
              <a:rPr lang="en-GB" sz="2000" dirty="0"/>
              <a:t>(b) Establish farmers’ rights as the fundamental aspect of their national seed system</a:t>
            </a:r>
          </a:p>
          <a:p>
            <a:pPr lvl="1" indent="0">
              <a:buNone/>
            </a:pPr>
            <a:r>
              <a:rPr lang="en-GB" sz="2000" dirty="0"/>
              <a:t>(c) In cases of national systems comprised of farmers’ and commodity seed systems, conduct regular human rights impact assessments</a:t>
            </a:r>
          </a:p>
          <a:p>
            <a:pPr lvl="1" indent="0">
              <a:buNone/>
            </a:pPr>
            <a:r>
              <a:rPr lang="en-GB" sz="2000" dirty="0"/>
              <a:t>(d) Prioritise the full realization of farmer’s rights</a:t>
            </a:r>
          </a:p>
          <a:p>
            <a:pPr marL="859345" lvl="1" indent="-380990">
              <a:buFont typeface="Wingdings" pitchFamily="2" charset="2"/>
              <a:buChar char="q"/>
            </a:pPr>
            <a:endParaRPr lang="en-GB" sz="2000" dirty="0"/>
          </a:p>
          <a:p>
            <a:pPr marL="380990" indent="-380990">
              <a:buFont typeface="Wingdings" pitchFamily="2" charset="2"/>
              <a:buChar char="q"/>
            </a:pPr>
            <a:r>
              <a:rPr lang="en-GB" sz="2000" dirty="0"/>
              <a:t>Member States should base their national seed systems on the International Treaty on Plant Genetic Resources for Food and Agriculture and human rights law as articulated in instruments such as the International Covenant on Economic, Social and Cultural Rights, the Convention on the Elimination of All Forms of Discrimination against Women, the United Nations Declaration on the Rights of Indigenous Peoples and the United Nations Declaration on the Rights of Peasants and Other People Working in Rural Areas</a:t>
            </a:r>
            <a:endParaRPr lang="en-US" sz="2000" dirty="0"/>
          </a:p>
        </p:txBody>
      </p:sp>
    </p:spTree>
    <p:extLst>
      <p:ext uri="{BB962C8B-B14F-4D97-AF65-F5344CB8AC3E}">
        <p14:creationId xmlns:p14="http://schemas.microsoft.com/office/powerpoint/2010/main" val="968283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AC09A-A876-674B-3DA9-780BA129FE36}"/>
              </a:ext>
            </a:extLst>
          </p:cNvPr>
          <p:cNvSpPr>
            <a:spLocks noGrp="1"/>
          </p:cNvSpPr>
          <p:nvPr>
            <p:ph type="title"/>
          </p:nvPr>
        </p:nvSpPr>
        <p:spPr>
          <a:xfrm>
            <a:off x="264480" y="669112"/>
            <a:ext cx="11707091" cy="696000"/>
          </a:xfrm>
        </p:spPr>
        <p:txBody>
          <a:bodyPr>
            <a:normAutofit/>
          </a:bodyPr>
          <a:lstStyle/>
          <a:p>
            <a:r>
              <a:rPr lang="en-GB" sz="2800" b="1" dirty="0">
                <a:latin typeface="+mj-lt"/>
              </a:rPr>
              <a:t>Background</a:t>
            </a:r>
            <a:endParaRPr lang="en-US" sz="2800" dirty="0">
              <a:latin typeface="+mj-lt"/>
            </a:endParaRPr>
          </a:p>
        </p:txBody>
      </p:sp>
      <p:sp>
        <p:nvSpPr>
          <p:cNvPr id="3" name="Content Placeholder 2">
            <a:extLst>
              <a:ext uri="{FF2B5EF4-FFF2-40B4-BE49-F238E27FC236}">
                <a16:creationId xmlns:a16="http://schemas.microsoft.com/office/drawing/2014/main" id="{7B3E30C0-4CE7-4A53-7733-1C265C04C842}"/>
              </a:ext>
            </a:extLst>
          </p:cNvPr>
          <p:cNvSpPr>
            <a:spLocks noGrp="1"/>
          </p:cNvSpPr>
          <p:nvPr>
            <p:ph sz="quarter" idx="14"/>
          </p:nvPr>
        </p:nvSpPr>
        <p:spPr>
          <a:xfrm>
            <a:off x="308534" y="1164580"/>
            <a:ext cx="11663037" cy="4528839"/>
          </a:xfrm>
        </p:spPr>
        <p:txBody>
          <a:bodyPr>
            <a:normAutofit fontScale="55000" lnSpcReduction="20000"/>
          </a:bodyPr>
          <a:lstStyle/>
          <a:p>
            <a:pPr marL="380990" indent="-380990">
              <a:buFont typeface="Wingdings" pitchFamily="2" charset="2"/>
              <a:buChar char="q"/>
            </a:pPr>
            <a:endParaRPr lang="en-GB" sz="3600" dirty="0">
              <a:latin typeface="+mn-lt"/>
              <a:cs typeface="Calibri" panose="020F0502020204030204" pitchFamily="34" charset="0"/>
            </a:endParaRPr>
          </a:p>
          <a:p>
            <a:pPr marL="380990" indent="-380990">
              <a:buFont typeface="Wingdings" pitchFamily="2" charset="2"/>
              <a:buChar char="q"/>
            </a:pPr>
            <a:r>
              <a:rPr lang="en-US" sz="3600" dirty="0">
                <a:latin typeface="+mn-lt"/>
                <a:cs typeface="Calibri" panose="020F0502020204030204" pitchFamily="34" charset="0"/>
              </a:rPr>
              <a:t>Nigeria is </a:t>
            </a:r>
            <a:r>
              <a:rPr lang="en-GB" sz="3600" dirty="0">
                <a:latin typeface="+mn-lt"/>
              </a:rPr>
              <a:t>home to over 250 ethnic groups, each with rich cultural heritage, biological/genetic resources, and traditional knowledge systems </a:t>
            </a:r>
          </a:p>
          <a:p>
            <a:pPr marL="380990" indent="-380990">
              <a:buFont typeface="Wingdings" pitchFamily="2" charset="2"/>
              <a:buChar char="q"/>
            </a:pPr>
            <a:endParaRPr lang="en-GB" sz="3600" dirty="0">
              <a:latin typeface="+mn-lt"/>
              <a:cs typeface="Calibri" panose="020F0502020204030204" pitchFamily="34" charset="0"/>
            </a:endParaRPr>
          </a:p>
          <a:p>
            <a:pPr marL="380990" indent="-380990">
              <a:buFont typeface="Wingdings" pitchFamily="2" charset="2"/>
              <a:buChar char="q"/>
            </a:pPr>
            <a:r>
              <a:rPr lang="en-GB" sz="3600" dirty="0">
                <a:latin typeface="+mn-lt"/>
              </a:rPr>
              <a:t>These groups engage in traditional practices in different fields including agriculture, medicine, textiles and crafts in ways that hold immense social and economic value</a:t>
            </a:r>
          </a:p>
          <a:p>
            <a:pPr marL="380990" indent="-380990">
              <a:buFont typeface="Wingdings" pitchFamily="2" charset="2"/>
              <a:buChar char="q"/>
            </a:pPr>
            <a:endParaRPr lang="en-GB" sz="3600" dirty="0">
              <a:latin typeface="+mn-lt"/>
            </a:endParaRPr>
          </a:p>
          <a:p>
            <a:pPr marL="380990" indent="-380990">
              <a:buFont typeface="Wingdings" pitchFamily="2" charset="2"/>
              <a:buChar char="q"/>
            </a:pPr>
            <a:r>
              <a:rPr lang="en-GB" sz="3600" dirty="0">
                <a:latin typeface="+mn-lt"/>
              </a:rPr>
              <a:t>Despite their experiences and expertise, Nigeria’s Indigenous knowledge remains largely unprotected, and commercially underutilised in its formal intellectual property systems</a:t>
            </a:r>
          </a:p>
          <a:p>
            <a:endParaRPr lang="en-GB" sz="3600" dirty="0">
              <a:latin typeface="+mn-lt"/>
            </a:endParaRPr>
          </a:p>
          <a:p>
            <a:pPr marL="380990" indent="-380990">
              <a:buFont typeface="Wingdings" pitchFamily="2" charset="2"/>
              <a:buChar char="q"/>
            </a:pPr>
            <a:endParaRPr lang="en-GB" sz="3600" dirty="0">
              <a:latin typeface="+mn-lt"/>
            </a:endParaRPr>
          </a:p>
          <a:p>
            <a:pPr marL="380990" indent="-380990">
              <a:buFont typeface="Wingdings" pitchFamily="2" charset="2"/>
              <a:buChar char="q"/>
            </a:pPr>
            <a:r>
              <a:rPr lang="en-US" sz="3600" dirty="0"/>
              <a:t>Colonial and postcolonial disruptions --- the Nigerian Government has made some efforts to reconcile with it indigenous peoples --- Implementation of the United Nations Environmental Programme Report on Ogoni, Ministry of Niger Delta + Niger Delta Development Commission (to promote peace and development in the Niger Delta)</a:t>
            </a:r>
            <a:endParaRPr lang="en-GB" sz="3600" dirty="0">
              <a:latin typeface="+mn-lt"/>
            </a:endParaRPr>
          </a:p>
          <a:p>
            <a:pPr marL="380990" indent="-380990">
              <a:buFont typeface="Wingdings" pitchFamily="2" charset="2"/>
              <a:buChar char="q"/>
            </a:pPr>
            <a:endParaRPr lang="en-GB" sz="3600" dirty="0">
              <a:latin typeface="+mn-lt"/>
            </a:endParaRPr>
          </a:p>
          <a:p>
            <a:pPr marL="380990" indent="-380990">
              <a:buFont typeface="Wingdings" pitchFamily="2" charset="2"/>
              <a:buChar char="q"/>
            </a:pPr>
            <a:r>
              <a:rPr lang="en-GB" sz="3600" dirty="0">
                <a:latin typeface="+mn-lt"/>
              </a:rPr>
              <a:t>My presentation will focus on agriculture/plant variety protection/farmers rights</a:t>
            </a:r>
          </a:p>
          <a:p>
            <a:pPr marL="380990" indent="-380990">
              <a:buFont typeface="Wingdings" pitchFamily="2" charset="2"/>
              <a:buChar char="q"/>
            </a:pPr>
            <a:endParaRPr lang="en-GB" dirty="0">
              <a:latin typeface="Calibri" panose="020F0502020204030204" pitchFamily="34" charset="0"/>
              <a:cs typeface="Calibri" panose="020F0502020204030204" pitchFamily="34" charset="0"/>
            </a:endParaRPr>
          </a:p>
          <a:p>
            <a:pPr marL="380990" indent="-380990">
              <a:buFont typeface="Wingdings" pitchFamily="2" charset="2"/>
              <a:buChar char="q"/>
            </a:pP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13342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CA56A-7F55-3F49-E732-6C667D0F3204}"/>
              </a:ext>
            </a:extLst>
          </p:cNvPr>
          <p:cNvSpPr>
            <a:spLocks noGrp="1"/>
          </p:cNvSpPr>
          <p:nvPr>
            <p:ph type="title"/>
          </p:nvPr>
        </p:nvSpPr>
        <p:spPr>
          <a:xfrm>
            <a:off x="265045" y="569033"/>
            <a:ext cx="11280000" cy="696000"/>
          </a:xfrm>
        </p:spPr>
        <p:txBody>
          <a:bodyPr>
            <a:normAutofit/>
          </a:bodyPr>
          <a:lstStyle/>
          <a:p>
            <a:r>
              <a:rPr lang="en-US" sz="2800" b="1" dirty="0">
                <a:latin typeface="+mj-lt"/>
              </a:rPr>
              <a:t>Farmers Rights as Human Rights</a:t>
            </a:r>
          </a:p>
        </p:txBody>
      </p:sp>
      <p:sp>
        <p:nvSpPr>
          <p:cNvPr id="3" name="Content Placeholder 2">
            <a:extLst>
              <a:ext uri="{FF2B5EF4-FFF2-40B4-BE49-F238E27FC236}">
                <a16:creationId xmlns:a16="http://schemas.microsoft.com/office/drawing/2014/main" id="{0B432A52-43DA-992B-B5CE-1D64F7AE0C9C}"/>
              </a:ext>
            </a:extLst>
          </p:cNvPr>
          <p:cNvSpPr>
            <a:spLocks noGrp="1"/>
          </p:cNvSpPr>
          <p:nvPr>
            <p:ph sz="quarter" idx="14"/>
          </p:nvPr>
        </p:nvSpPr>
        <p:spPr>
          <a:xfrm>
            <a:off x="344560" y="1265033"/>
            <a:ext cx="11847440" cy="5166368"/>
          </a:xfrm>
        </p:spPr>
        <p:txBody>
          <a:bodyPr>
            <a:noAutofit/>
          </a:bodyPr>
          <a:lstStyle/>
          <a:p>
            <a:pPr marL="380990" indent="-380990">
              <a:buFont typeface="Wingdings" pitchFamily="2" charset="2"/>
              <a:buChar char="q"/>
            </a:pPr>
            <a:r>
              <a:rPr lang="en-GB" sz="1733" dirty="0"/>
              <a:t>United Nations Member States should, as a minimum:</a:t>
            </a:r>
          </a:p>
          <a:p>
            <a:pPr marL="380990" indent="-380990">
              <a:buFont typeface="Wingdings" pitchFamily="2" charset="2"/>
              <a:buChar char="q"/>
            </a:pPr>
            <a:endParaRPr lang="en-GB" sz="1733" dirty="0"/>
          </a:p>
          <a:p>
            <a:pPr marL="380990" indent="-380990">
              <a:buFont typeface="Wingdings" pitchFamily="2" charset="2"/>
              <a:buChar char="q"/>
            </a:pPr>
            <a:r>
              <a:rPr lang="en-GB" sz="1733" dirty="0"/>
              <a:t> Protect farmers’ and indigenous peoples’ traditional knowledge against exploitation resulting from the application of intellectual property rights</a:t>
            </a:r>
          </a:p>
          <a:p>
            <a:pPr marL="380990" indent="-380990">
              <a:buFont typeface="Wingdings" pitchFamily="2" charset="2"/>
              <a:buChar char="q"/>
            </a:pPr>
            <a:endParaRPr lang="en-GB" sz="1733" dirty="0"/>
          </a:p>
          <a:p>
            <a:pPr marL="380990" indent="-380990">
              <a:buFont typeface="Wingdings" pitchFamily="2" charset="2"/>
              <a:buChar char="q"/>
            </a:pPr>
            <a:r>
              <a:rPr lang="en-GB" sz="1733" dirty="0"/>
              <a:t> Fulfil farmers’ and indigenous peoples’ right to freely save, use, exchange and sell farm-saved seeds as an indivisible and fundamental right</a:t>
            </a:r>
          </a:p>
          <a:p>
            <a:pPr marL="380990" indent="-380990">
              <a:buFont typeface="Wingdings" pitchFamily="2" charset="2"/>
              <a:buChar char="q"/>
            </a:pPr>
            <a:endParaRPr lang="en-GB" sz="1733" dirty="0"/>
          </a:p>
          <a:p>
            <a:pPr marL="380990" indent="-380990">
              <a:buFont typeface="Wingdings" pitchFamily="2" charset="2"/>
              <a:buChar char="q"/>
            </a:pPr>
            <a:r>
              <a:rPr lang="en-GB" sz="1733" dirty="0"/>
              <a:t>Fulfil farmers’ and indigenous peoples’ right to participate equitably in all systems of benefit-sharing. All benefit-sharing mechanisms should be based on principles of protecting traditional knowledge and redistributing benefits back into the hands of farmers and indigenous peoples</a:t>
            </a:r>
          </a:p>
          <a:p>
            <a:pPr marL="380990" indent="-380990">
              <a:buFont typeface="Wingdings" pitchFamily="2" charset="2"/>
              <a:buChar char="q"/>
            </a:pPr>
            <a:endParaRPr lang="en-GB" sz="1733" dirty="0"/>
          </a:p>
          <a:p>
            <a:pPr marL="380990" indent="-380990">
              <a:buFont typeface="Wingdings" pitchFamily="2" charset="2"/>
              <a:buChar char="q"/>
            </a:pPr>
            <a:r>
              <a:rPr lang="en-GB" sz="1733" dirty="0"/>
              <a:t>Respect and support farmers’ and indigenous peoples’ right to participate in decision-making regarding all laws, policies and practices that address matters such as seed release, seed registration, seed commercialization laws, access and benefit sharing laws, plant variety protection laws and trade laws at the national level. Farmers should jointly design mechanisms intended to respect, protect and fulfil farmers’ rights</a:t>
            </a:r>
            <a:endParaRPr lang="en-US" sz="1733" dirty="0"/>
          </a:p>
        </p:txBody>
      </p:sp>
    </p:spTree>
    <p:extLst>
      <p:ext uri="{BB962C8B-B14F-4D97-AF65-F5344CB8AC3E}">
        <p14:creationId xmlns:p14="http://schemas.microsoft.com/office/powerpoint/2010/main" val="213252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B971E-DA07-6D02-4792-09F2968566E8}"/>
              </a:ext>
            </a:extLst>
          </p:cNvPr>
          <p:cNvSpPr>
            <a:spLocks noGrp="1"/>
          </p:cNvSpPr>
          <p:nvPr>
            <p:ph type="title"/>
          </p:nvPr>
        </p:nvSpPr>
        <p:spPr>
          <a:xfrm>
            <a:off x="355317" y="895091"/>
            <a:ext cx="11280000" cy="696000"/>
          </a:xfrm>
        </p:spPr>
        <p:txBody>
          <a:bodyPr>
            <a:normAutofit/>
          </a:bodyPr>
          <a:lstStyle/>
          <a:p>
            <a:r>
              <a:rPr lang="en-US" sz="2800" b="1" dirty="0">
                <a:latin typeface="+mj-lt"/>
              </a:rPr>
              <a:t>Advancing Indigenous and Local Communities’ Interests </a:t>
            </a:r>
          </a:p>
        </p:txBody>
      </p:sp>
      <p:sp>
        <p:nvSpPr>
          <p:cNvPr id="3" name="Content Placeholder 2">
            <a:extLst>
              <a:ext uri="{FF2B5EF4-FFF2-40B4-BE49-F238E27FC236}">
                <a16:creationId xmlns:a16="http://schemas.microsoft.com/office/drawing/2014/main" id="{867881CF-1C36-F89E-FAA0-F4B1D5C8C4AF}"/>
              </a:ext>
            </a:extLst>
          </p:cNvPr>
          <p:cNvSpPr>
            <a:spLocks noGrp="1"/>
          </p:cNvSpPr>
          <p:nvPr>
            <p:ph sz="quarter" idx="14"/>
          </p:nvPr>
        </p:nvSpPr>
        <p:spPr>
          <a:xfrm>
            <a:off x="355317" y="1748945"/>
            <a:ext cx="8147532" cy="4213964"/>
          </a:xfrm>
        </p:spPr>
        <p:txBody>
          <a:bodyPr>
            <a:normAutofit fontScale="70000" lnSpcReduction="20000"/>
          </a:bodyPr>
          <a:lstStyle/>
          <a:p>
            <a:pPr marL="342900" indent="-342900">
              <a:buFont typeface="Wingdings" pitchFamily="2" charset="2"/>
              <a:buChar char="q"/>
            </a:pPr>
            <a:r>
              <a:rPr lang="en-GB" dirty="0"/>
              <a:t>“Nigeria is a geographical expression… The word ‘Nigeria’ is merely a distinctive appellation to distinguish those who live within the boundaries of Nigeria from those who do not…” (Awolowo, </a:t>
            </a:r>
            <a:r>
              <a:rPr lang="en-GB" i="1" dirty="0"/>
              <a:t>Path to Nigerian Freedom </a:t>
            </a:r>
            <a:r>
              <a:rPr lang="en-GB" dirty="0"/>
              <a:t>1947)</a:t>
            </a:r>
          </a:p>
          <a:p>
            <a:pPr marL="342900" indent="-342900">
              <a:buFont typeface="Wingdings" pitchFamily="2" charset="2"/>
              <a:buChar char="q"/>
            </a:pPr>
            <a:endParaRPr lang="en-GB" dirty="0"/>
          </a:p>
          <a:p>
            <a:pPr marL="342900" indent="-342900">
              <a:buFont typeface="Wingdings" pitchFamily="2" charset="2"/>
              <a:buChar char="q"/>
            </a:pPr>
            <a:r>
              <a:rPr lang="en-GB" dirty="0"/>
              <a:t>True reconciliation in Nigeria can only be realised when the nation fully acknowledges and embraces its diverse historical narratives alongside past and current inequities</a:t>
            </a:r>
          </a:p>
          <a:p>
            <a:pPr marL="342900" indent="-342900">
              <a:buFont typeface="Wingdings" pitchFamily="2" charset="2"/>
              <a:buChar char="q"/>
            </a:pPr>
            <a:endParaRPr lang="en-GB" dirty="0"/>
          </a:p>
          <a:p>
            <a:pPr marL="342900" indent="-342900">
              <a:buFont typeface="Wingdings" pitchFamily="2" charset="2"/>
              <a:buChar char="q"/>
            </a:pPr>
            <a:r>
              <a:rPr lang="en-GB" dirty="0"/>
              <a:t>Legal and Policy Reforms (National, Sub Regional and Regional Levels) </a:t>
            </a:r>
            <a:endParaRPr lang="en-US" dirty="0"/>
          </a:p>
          <a:p>
            <a:pPr marL="342900" indent="-342900">
              <a:buFont typeface="Wingdings" pitchFamily="2" charset="2"/>
              <a:buChar char="q"/>
            </a:pPr>
            <a:endParaRPr lang="en-GB" dirty="0"/>
          </a:p>
          <a:p>
            <a:pPr marL="342900" indent="-342900">
              <a:buFont typeface="Wingdings" pitchFamily="2" charset="2"/>
              <a:buChar char="q"/>
            </a:pPr>
            <a:r>
              <a:rPr lang="en-GB" dirty="0"/>
              <a:t>Multi-Stakeholder Dialogues</a:t>
            </a:r>
          </a:p>
          <a:p>
            <a:pPr marL="342900" indent="-342900">
              <a:buFont typeface="Wingdings" pitchFamily="2" charset="2"/>
              <a:buChar char="q"/>
            </a:pPr>
            <a:endParaRPr lang="en-GB" dirty="0"/>
          </a:p>
          <a:p>
            <a:pPr marL="342900" indent="-342900">
              <a:buFont typeface="Wingdings" pitchFamily="2" charset="2"/>
              <a:buChar char="q"/>
            </a:pPr>
            <a:r>
              <a:rPr lang="en-GB" dirty="0"/>
              <a:t>Institutional Coordination</a:t>
            </a:r>
          </a:p>
          <a:p>
            <a:pPr marL="342900" indent="-342900">
              <a:buFont typeface="Wingdings" pitchFamily="2" charset="2"/>
              <a:buChar char="q"/>
            </a:pPr>
            <a:endParaRPr lang="en-GB" dirty="0"/>
          </a:p>
          <a:p>
            <a:pPr marL="342900" indent="-342900">
              <a:buFont typeface="Wingdings" pitchFamily="2" charset="2"/>
              <a:buChar char="q"/>
            </a:pPr>
            <a:r>
              <a:rPr lang="en-GB" dirty="0"/>
              <a:t>Fund/Invest in Research and Development</a:t>
            </a:r>
          </a:p>
          <a:p>
            <a:pPr marL="342900" indent="-342900">
              <a:buFont typeface="Wingdings" pitchFamily="2" charset="2"/>
              <a:buChar char="q"/>
            </a:pPr>
            <a:endParaRPr lang="en-GB" dirty="0"/>
          </a:p>
          <a:p>
            <a:pPr marL="342900" indent="-342900">
              <a:buFont typeface="Wingdings" pitchFamily="2" charset="2"/>
              <a:buChar char="q"/>
            </a:pPr>
            <a:r>
              <a:rPr lang="en-GB" dirty="0"/>
              <a:t>Training and Capacity Building</a:t>
            </a:r>
          </a:p>
          <a:p>
            <a:pPr marL="342900" indent="-342900">
              <a:buFont typeface="Wingdings" pitchFamily="2" charset="2"/>
              <a:buChar char="q"/>
            </a:pPr>
            <a:endParaRPr lang="en-GB" dirty="0"/>
          </a:p>
          <a:p>
            <a:pPr marL="342900" indent="-342900">
              <a:buFont typeface="Wingdings" pitchFamily="2" charset="2"/>
              <a:buChar char="q"/>
            </a:pPr>
            <a:endParaRPr lang="en-GB" dirty="0"/>
          </a:p>
          <a:p>
            <a:endParaRPr lang="en-GB" dirty="0"/>
          </a:p>
        </p:txBody>
      </p:sp>
      <p:pic>
        <p:nvPicPr>
          <p:cNvPr id="5" name="Picture 2" descr="Flag of Nigeria - Wikipedia">
            <a:extLst>
              <a:ext uri="{FF2B5EF4-FFF2-40B4-BE49-F238E27FC236}">
                <a16:creationId xmlns:a16="http://schemas.microsoft.com/office/drawing/2014/main" id="{8BE47F64-F329-04E7-61B1-13122DD7EB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653" y="2255672"/>
            <a:ext cx="3180347" cy="3134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5194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B0E6A-F38D-E079-E08D-BA968BCA3197}"/>
              </a:ext>
            </a:extLst>
          </p:cNvPr>
          <p:cNvSpPr>
            <a:spLocks noGrp="1"/>
          </p:cNvSpPr>
          <p:nvPr>
            <p:ph type="title"/>
          </p:nvPr>
        </p:nvSpPr>
        <p:spPr>
          <a:xfrm>
            <a:off x="2840493" y="2930768"/>
            <a:ext cx="7053784" cy="1325723"/>
          </a:xfrm>
        </p:spPr>
        <p:txBody>
          <a:bodyPr>
            <a:normAutofit fontScale="90000"/>
          </a:bodyPr>
          <a:lstStyle/>
          <a:p>
            <a:r>
              <a:rPr lang="en-US" sz="2400" dirty="0"/>
              <a:t>Thank you for Listening!</a:t>
            </a:r>
            <a:br>
              <a:rPr lang="en-US" sz="2400" dirty="0"/>
            </a:br>
            <a:br>
              <a:rPr lang="en-US" sz="2400" dirty="0"/>
            </a:br>
            <a:r>
              <a:rPr lang="en-US" sz="2400" dirty="0"/>
              <a:t>Email: titilayo.adebola@abdn.ac.uk</a:t>
            </a:r>
            <a:br>
              <a:rPr lang="en-US" dirty="0"/>
            </a:br>
            <a:endParaRPr lang="en-US" dirty="0"/>
          </a:p>
        </p:txBody>
      </p:sp>
    </p:spTree>
    <p:extLst>
      <p:ext uri="{BB962C8B-B14F-4D97-AF65-F5344CB8AC3E}">
        <p14:creationId xmlns:p14="http://schemas.microsoft.com/office/powerpoint/2010/main" val="636965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6FF0F-01A3-A5F5-357D-185A8DBFCC23}"/>
              </a:ext>
            </a:extLst>
          </p:cNvPr>
          <p:cNvSpPr>
            <a:spLocks noGrp="1"/>
          </p:cNvSpPr>
          <p:nvPr>
            <p:ph type="title"/>
          </p:nvPr>
        </p:nvSpPr>
        <p:spPr>
          <a:xfrm>
            <a:off x="355600" y="830558"/>
            <a:ext cx="11280000" cy="696000"/>
          </a:xfrm>
        </p:spPr>
        <p:txBody>
          <a:bodyPr>
            <a:normAutofit/>
          </a:bodyPr>
          <a:lstStyle/>
          <a:p>
            <a:r>
              <a:rPr lang="en-GB" sz="2800" b="1" dirty="0">
                <a:latin typeface="+mj-lt"/>
              </a:rPr>
              <a:t>The Constitution of the Federal Republic of Nigeria</a:t>
            </a:r>
            <a:endParaRPr lang="en-US" sz="2800" b="1" dirty="0">
              <a:latin typeface="+mj-lt"/>
            </a:endParaRPr>
          </a:p>
        </p:txBody>
      </p:sp>
      <p:sp>
        <p:nvSpPr>
          <p:cNvPr id="3" name="Content Placeholder 2">
            <a:extLst>
              <a:ext uri="{FF2B5EF4-FFF2-40B4-BE49-F238E27FC236}">
                <a16:creationId xmlns:a16="http://schemas.microsoft.com/office/drawing/2014/main" id="{7D653E10-E781-6BD1-0D88-621C06BDE581}"/>
              </a:ext>
            </a:extLst>
          </p:cNvPr>
          <p:cNvSpPr>
            <a:spLocks noGrp="1"/>
          </p:cNvSpPr>
          <p:nvPr>
            <p:ph sz="quarter" idx="14"/>
          </p:nvPr>
        </p:nvSpPr>
        <p:spPr>
          <a:xfrm>
            <a:off x="456141" y="1526558"/>
            <a:ext cx="8555511" cy="4344853"/>
          </a:xfrm>
        </p:spPr>
        <p:txBody>
          <a:bodyPr>
            <a:normAutofit fontScale="55000" lnSpcReduction="20000"/>
          </a:bodyPr>
          <a:lstStyle/>
          <a:p>
            <a:pPr marL="457200" indent="-457200" algn="l">
              <a:buFont typeface="Wingdings" pitchFamily="2" charset="2"/>
              <a:buChar char="q"/>
            </a:pPr>
            <a:r>
              <a:rPr lang="en-GB" sz="3200" b="0" i="0" dirty="0">
                <a:effectLst/>
                <a:latin typeface="+mn-lt"/>
              </a:rPr>
              <a:t>Section 14 of the Constitution of the Federal Republic of Nigeria</a:t>
            </a:r>
          </a:p>
          <a:p>
            <a:pPr marL="457200" indent="-457200" algn="l">
              <a:buFont typeface="Wingdings" pitchFamily="2" charset="2"/>
              <a:buChar char="q"/>
            </a:pPr>
            <a:endParaRPr lang="en-GB" sz="3200" dirty="0">
              <a:latin typeface="+mn-lt"/>
            </a:endParaRPr>
          </a:p>
          <a:p>
            <a:pPr marL="457200" indent="-457200" algn="l">
              <a:buFont typeface="Wingdings" pitchFamily="2" charset="2"/>
              <a:buChar char="q"/>
            </a:pPr>
            <a:r>
              <a:rPr lang="en-GB" sz="3200" b="0" i="0" dirty="0">
                <a:effectLst/>
                <a:latin typeface="+mn-lt"/>
              </a:rPr>
              <a:t>The Federal Republic of Nigeria shall be a State based on the principles of democracy and social justice</a:t>
            </a:r>
            <a:endParaRPr lang="en-GB" sz="3200" dirty="0">
              <a:effectLst/>
              <a:latin typeface="+mn-lt"/>
            </a:endParaRPr>
          </a:p>
          <a:p>
            <a:pPr>
              <a:buNone/>
            </a:pPr>
            <a:endParaRPr lang="en-GB" sz="3200" dirty="0">
              <a:effectLst/>
              <a:latin typeface="+mn-lt"/>
            </a:endParaRPr>
          </a:p>
          <a:p>
            <a:pPr marL="457200" indent="-457200">
              <a:buFont typeface="Wingdings" pitchFamily="2" charset="2"/>
              <a:buChar char="q"/>
            </a:pPr>
            <a:r>
              <a:rPr lang="en-GB" sz="3200" dirty="0">
                <a:latin typeface="+mn-lt"/>
              </a:rPr>
              <a:t>S</a:t>
            </a:r>
            <a:r>
              <a:rPr lang="en-GB" sz="3200" dirty="0">
                <a:effectLst/>
                <a:latin typeface="+mn-lt"/>
              </a:rPr>
              <a:t>overeignty belongs to the people of Nigeria from whom government through this Constitution derives all its powers and authority</a:t>
            </a:r>
          </a:p>
          <a:p>
            <a:pPr marL="457200" indent="-457200">
              <a:buFont typeface="Wingdings" pitchFamily="2" charset="2"/>
              <a:buChar char="q"/>
            </a:pPr>
            <a:endParaRPr lang="en-GB" sz="3200" dirty="0">
              <a:effectLst/>
              <a:latin typeface="+mn-lt"/>
            </a:endParaRPr>
          </a:p>
          <a:p>
            <a:pPr marL="457200" indent="-457200">
              <a:buFont typeface="Wingdings" pitchFamily="2" charset="2"/>
              <a:buChar char="q"/>
            </a:pPr>
            <a:r>
              <a:rPr lang="en-GB" sz="3200" dirty="0">
                <a:effectLst/>
                <a:latin typeface="+mn-lt"/>
              </a:rPr>
              <a:t>The participation by the people in their government shall be ensured in accordance with the provisions of this Constitution</a:t>
            </a:r>
          </a:p>
          <a:p>
            <a:endParaRPr lang="en-GB" sz="3200" dirty="0">
              <a:latin typeface="+mn-lt"/>
            </a:endParaRPr>
          </a:p>
          <a:p>
            <a:pPr marL="457200" indent="-457200">
              <a:buFont typeface="Wingdings" pitchFamily="2" charset="2"/>
              <a:buChar char="q"/>
            </a:pPr>
            <a:r>
              <a:rPr lang="en-GB" sz="3200" dirty="0">
                <a:effectLst/>
                <a:latin typeface="+mn-lt"/>
              </a:rPr>
              <a:t>The composition of the Government of a State, a local government council, or any of the agencies of such Government or council, and the conduct of the affairs of the Government or council or such agencies shall be carried out in such manner as to recognise the diversity of the people within its area of authority and the need to promote a sense of belonging and loyalty among all the people of the Federation</a:t>
            </a:r>
          </a:p>
          <a:p>
            <a:endParaRPr lang="en-US" dirty="0"/>
          </a:p>
        </p:txBody>
      </p:sp>
      <p:pic>
        <p:nvPicPr>
          <p:cNvPr id="3074" name="Picture 2" descr="Connectnigeria Articles">
            <a:extLst>
              <a:ext uri="{FF2B5EF4-FFF2-40B4-BE49-F238E27FC236}">
                <a16:creationId xmlns:a16="http://schemas.microsoft.com/office/drawing/2014/main" id="{0198DBD4-C850-3EF9-CBC7-7BB118134F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1653" y="2264216"/>
            <a:ext cx="3180347" cy="3438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908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6FE29-A25C-48E1-C239-7990581902E1}"/>
              </a:ext>
            </a:extLst>
          </p:cNvPr>
          <p:cNvSpPr>
            <a:spLocks noGrp="1"/>
          </p:cNvSpPr>
          <p:nvPr>
            <p:ph type="title"/>
          </p:nvPr>
        </p:nvSpPr>
        <p:spPr>
          <a:xfrm>
            <a:off x="355600" y="740498"/>
            <a:ext cx="11280000" cy="696000"/>
          </a:xfrm>
        </p:spPr>
        <p:txBody>
          <a:bodyPr>
            <a:normAutofit/>
          </a:bodyPr>
          <a:lstStyle/>
          <a:p>
            <a:r>
              <a:rPr lang="en-US" sz="2800" b="1" dirty="0">
                <a:latin typeface="+mj-lt"/>
              </a:rPr>
              <a:t>Intellectual Property Laws/Policies in Nigeria</a:t>
            </a:r>
          </a:p>
        </p:txBody>
      </p:sp>
      <p:graphicFrame>
        <p:nvGraphicFramePr>
          <p:cNvPr id="5" name="Diagram 4">
            <a:extLst>
              <a:ext uri="{FF2B5EF4-FFF2-40B4-BE49-F238E27FC236}">
                <a16:creationId xmlns:a16="http://schemas.microsoft.com/office/drawing/2014/main" id="{B350813D-6C63-FE24-27BF-3A3887D350FE}"/>
              </a:ext>
            </a:extLst>
          </p:cNvPr>
          <p:cNvGraphicFramePr/>
          <p:nvPr>
            <p:extLst>
              <p:ext uri="{D42A27DB-BD31-4B8C-83A1-F6EECF244321}">
                <p14:modId xmlns:p14="http://schemas.microsoft.com/office/powerpoint/2010/main" val="2112940078"/>
              </p:ext>
            </p:extLst>
          </p:nvPr>
        </p:nvGraphicFramePr>
        <p:xfrm>
          <a:off x="240632" y="1453270"/>
          <a:ext cx="7176168" cy="437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39241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091A5-8380-29C2-5916-F80715813A90}"/>
              </a:ext>
            </a:extLst>
          </p:cNvPr>
          <p:cNvSpPr>
            <a:spLocks noGrp="1"/>
          </p:cNvSpPr>
          <p:nvPr>
            <p:ph type="title"/>
          </p:nvPr>
        </p:nvSpPr>
        <p:spPr>
          <a:xfrm>
            <a:off x="355600" y="923143"/>
            <a:ext cx="11280000" cy="696000"/>
          </a:xfrm>
        </p:spPr>
        <p:txBody>
          <a:bodyPr>
            <a:noAutofit/>
          </a:bodyPr>
          <a:lstStyle/>
          <a:p>
            <a:br>
              <a:rPr lang="en-GB" sz="2800" b="1" dirty="0">
                <a:latin typeface="+mj-lt"/>
              </a:rPr>
            </a:br>
            <a:r>
              <a:rPr lang="en-GB" sz="2800" b="1" dirty="0">
                <a:latin typeface="+mj-lt"/>
              </a:rPr>
              <a:t>The Gaps in Nigeria’s Current IP Landscape</a:t>
            </a:r>
            <a:br>
              <a:rPr lang="en-GB" sz="2800" b="1" dirty="0">
                <a:latin typeface="+mj-lt"/>
              </a:rPr>
            </a:br>
            <a:endParaRPr lang="en-US" sz="2800" b="1" dirty="0">
              <a:latin typeface="+mj-lt"/>
            </a:endParaRPr>
          </a:p>
        </p:txBody>
      </p:sp>
      <p:sp>
        <p:nvSpPr>
          <p:cNvPr id="3" name="Content Placeholder 2">
            <a:extLst>
              <a:ext uri="{FF2B5EF4-FFF2-40B4-BE49-F238E27FC236}">
                <a16:creationId xmlns:a16="http://schemas.microsoft.com/office/drawing/2014/main" id="{094E0523-8E85-8844-376F-405E34F31E00}"/>
              </a:ext>
            </a:extLst>
          </p:cNvPr>
          <p:cNvSpPr>
            <a:spLocks noGrp="1"/>
          </p:cNvSpPr>
          <p:nvPr>
            <p:ph sz="quarter" idx="14"/>
          </p:nvPr>
        </p:nvSpPr>
        <p:spPr>
          <a:xfrm>
            <a:off x="355883" y="1619143"/>
            <a:ext cx="11480517" cy="4171674"/>
          </a:xfrm>
        </p:spPr>
        <p:txBody>
          <a:bodyPr>
            <a:normAutofit/>
          </a:bodyPr>
          <a:lstStyle/>
          <a:p>
            <a:pPr marL="342900" indent="-342900">
              <a:buFont typeface="Wingdings" pitchFamily="2" charset="2"/>
              <a:buChar char="q"/>
            </a:pPr>
            <a:r>
              <a:rPr lang="en-GB" b="1" dirty="0">
                <a:latin typeface="+mn-lt"/>
              </a:rPr>
              <a:t>Legal Disconnect:</a:t>
            </a:r>
            <a:r>
              <a:rPr lang="en-GB" dirty="0">
                <a:latin typeface="+mn-lt"/>
              </a:rPr>
              <a:t> Nigerian IP laws are largely modelled on Eurocentric standards that do not reflect the communal, intergenerational, and spiritual nature of its Indigenous knowledge system</a:t>
            </a:r>
          </a:p>
          <a:p>
            <a:pPr marL="342900" indent="-342900">
              <a:buFont typeface="Wingdings" pitchFamily="2" charset="2"/>
              <a:buChar char="q"/>
            </a:pPr>
            <a:endParaRPr lang="en-GB" dirty="0">
              <a:latin typeface="+mn-lt"/>
            </a:endParaRPr>
          </a:p>
          <a:p>
            <a:pPr marL="342900" indent="-342900">
              <a:buFont typeface="Wingdings" pitchFamily="2" charset="2"/>
              <a:buChar char="q"/>
            </a:pPr>
            <a:r>
              <a:rPr lang="en-GB" b="1" dirty="0">
                <a:latin typeface="+mn-lt"/>
              </a:rPr>
              <a:t>Institutional Fragmentation: </a:t>
            </a:r>
            <a:r>
              <a:rPr lang="en-GB" dirty="0">
                <a:latin typeface="+mn-lt"/>
              </a:rPr>
              <a:t>The different government ministries and offices working on issues related to indigenous and local communities’ interests often  work in silos </a:t>
            </a:r>
          </a:p>
          <a:p>
            <a:pPr marL="342900" indent="-342900">
              <a:buFont typeface="Wingdings" pitchFamily="2" charset="2"/>
              <a:buChar char="q"/>
            </a:pPr>
            <a:endParaRPr lang="en-GB" b="1" dirty="0">
              <a:latin typeface="+mn-lt"/>
            </a:endParaRPr>
          </a:p>
          <a:p>
            <a:pPr marL="342900" indent="-342900">
              <a:buFont typeface="Wingdings" pitchFamily="2" charset="2"/>
              <a:buChar char="q"/>
            </a:pPr>
            <a:r>
              <a:rPr lang="en-GB" b="1" dirty="0">
                <a:latin typeface="+mn-lt"/>
              </a:rPr>
              <a:t>Limited Awareness: I</a:t>
            </a:r>
            <a:r>
              <a:rPr lang="en-GB" dirty="0">
                <a:latin typeface="+mn-lt"/>
              </a:rPr>
              <a:t>ndigenous and local communities’ have limited awareness about intellectual property rights</a:t>
            </a:r>
          </a:p>
          <a:p>
            <a:pPr marL="342900" indent="-342900">
              <a:buFont typeface="Wingdings" pitchFamily="2" charset="2"/>
              <a:buChar char="q"/>
            </a:pPr>
            <a:endParaRPr lang="en-GB" b="1" dirty="0"/>
          </a:p>
          <a:p>
            <a:pPr marL="342900" indent="-342900">
              <a:buFont typeface="Wingdings" pitchFamily="2" charset="2"/>
              <a:buChar char="q"/>
            </a:pPr>
            <a:endParaRPr lang="en-US" b="1" dirty="0"/>
          </a:p>
        </p:txBody>
      </p:sp>
    </p:spTree>
    <p:extLst>
      <p:ext uri="{BB962C8B-B14F-4D97-AF65-F5344CB8AC3E}">
        <p14:creationId xmlns:p14="http://schemas.microsoft.com/office/powerpoint/2010/main" val="124629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9E343-468E-C08E-EB12-534B339A034A}"/>
              </a:ext>
            </a:extLst>
          </p:cNvPr>
          <p:cNvSpPr>
            <a:spLocks noGrp="1"/>
          </p:cNvSpPr>
          <p:nvPr>
            <p:ph type="title"/>
          </p:nvPr>
        </p:nvSpPr>
        <p:spPr>
          <a:xfrm>
            <a:off x="355317" y="729382"/>
            <a:ext cx="11280000" cy="696000"/>
          </a:xfrm>
        </p:spPr>
        <p:txBody>
          <a:bodyPr>
            <a:normAutofit/>
          </a:bodyPr>
          <a:lstStyle/>
          <a:p>
            <a:r>
              <a:rPr lang="en-US" sz="2800" b="1" dirty="0">
                <a:latin typeface="+mj-lt"/>
              </a:rPr>
              <a:t>National Intellectual Property Policy and Strategy</a:t>
            </a:r>
          </a:p>
        </p:txBody>
      </p:sp>
      <p:sp>
        <p:nvSpPr>
          <p:cNvPr id="3" name="Content Placeholder 2">
            <a:extLst>
              <a:ext uri="{FF2B5EF4-FFF2-40B4-BE49-F238E27FC236}">
                <a16:creationId xmlns:a16="http://schemas.microsoft.com/office/drawing/2014/main" id="{D9B878A6-FB08-AC1B-AF26-0D31214FEE80}"/>
              </a:ext>
            </a:extLst>
          </p:cNvPr>
          <p:cNvSpPr>
            <a:spLocks noGrp="1"/>
          </p:cNvSpPr>
          <p:nvPr>
            <p:ph sz="quarter" idx="14"/>
          </p:nvPr>
        </p:nvSpPr>
        <p:spPr>
          <a:xfrm>
            <a:off x="355600" y="1425382"/>
            <a:ext cx="11481083" cy="4554313"/>
          </a:xfrm>
        </p:spPr>
        <p:txBody>
          <a:bodyPr>
            <a:normAutofit fontScale="77500" lnSpcReduction="20000"/>
          </a:bodyPr>
          <a:lstStyle/>
          <a:p>
            <a:pPr marL="342900" indent="-342900">
              <a:buFont typeface="Wingdings" pitchFamily="2" charset="2"/>
              <a:buChar char="q"/>
            </a:pPr>
            <a:r>
              <a:rPr lang="en-US" sz="2600" dirty="0"/>
              <a:t>Science, Technology Innovation Policy 2022</a:t>
            </a:r>
          </a:p>
          <a:p>
            <a:pPr marL="821255" lvl="1" indent="-342900">
              <a:buFont typeface="Wingdings" pitchFamily="2" charset="2"/>
              <a:buChar char="q"/>
            </a:pPr>
            <a:r>
              <a:rPr lang="en-GB" sz="2600" dirty="0"/>
              <a:t>Encourage and promote creation of innovative enterprises utilising Nigeria's indigenous knowledge and technology to produce marketable goods and services</a:t>
            </a:r>
          </a:p>
          <a:p>
            <a:pPr marL="821255" lvl="1" indent="-342900">
              <a:buFont typeface="Wingdings" pitchFamily="2" charset="2"/>
              <a:buChar char="q"/>
            </a:pPr>
            <a:endParaRPr lang="en-GB" sz="2600" dirty="0"/>
          </a:p>
          <a:p>
            <a:pPr marL="821255" lvl="1" indent="-342900">
              <a:buFont typeface="Wingdings" pitchFamily="2" charset="2"/>
              <a:buChar char="q"/>
            </a:pPr>
            <a:r>
              <a:rPr lang="en-GB" sz="2600" dirty="0"/>
              <a:t>Ensuring adequate recognition for Intellectual Property, promotion, and protection of inventions, traditional knowledge, indigenous technology, and other intellectual assets</a:t>
            </a:r>
          </a:p>
          <a:p>
            <a:pPr marL="821255" lvl="1" indent="-342900">
              <a:buFont typeface="Wingdings" pitchFamily="2" charset="2"/>
              <a:buChar char="q"/>
            </a:pPr>
            <a:endParaRPr lang="en-GB" sz="2600" dirty="0"/>
          </a:p>
          <a:p>
            <a:pPr marL="342900" indent="-342900">
              <a:buFont typeface="Wingdings" pitchFamily="2" charset="2"/>
              <a:buChar char="q"/>
            </a:pPr>
            <a:r>
              <a:rPr lang="en-GB" sz="2600" dirty="0"/>
              <a:t>National Digital Economy Policy and Strategy (2020-2030)</a:t>
            </a:r>
          </a:p>
          <a:p>
            <a:pPr marL="821255" lvl="1" indent="-342900">
              <a:buFont typeface="Wingdings" pitchFamily="2" charset="2"/>
              <a:buChar char="q"/>
            </a:pPr>
            <a:r>
              <a:rPr lang="en-GB" sz="2600" dirty="0"/>
              <a:t>The National Digital Economy Policy and Strategy has been developed to reposition the Nigerian Economy to take advantage of the many opportunities that digital technologies provide</a:t>
            </a:r>
          </a:p>
          <a:p>
            <a:pPr marL="821255" lvl="1" indent="-342900">
              <a:buFont typeface="Wingdings" pitchFamily="2" charset="2"/>
              <a:buChar char="q"/>
            </a:pPr>
            <a:endParaRPr lang="en-GB" sz="2600" dirty="0"/>
          </a:p>
          <a:p>
            <a:pPr marL="821255" lvl="1" indent="-342900">
              <a:buFont typeface="Wingdings" pitchFamily="2" charset="2"/>
              <a:buChar char="q"/>
            </a:pPr>
            <a:r>
              <a:rPr lang="en-GB" sz="2600" dirty="0"/>
              <a:t>It is based on the following 8-pillars: Developmental Regulation; Digital Literacy &amp; Skills; Solid Infrastructure; Service Infrastructure; Digital Services Development &amp; Promotion; Soft Infrastructure; Digital Society &amp; Emerging Technologies; and Indigenous Content Development &amp; Adoption</a:t>
            </a:r>
          </a:p>
          <a:p>
            <a:pPr marL="342900" indent="-342900">
              <a:buFont typeface="Wingdings" pitchFamily="2" charset="2"/>
              <a:buChar char="q"/>
            </a:pPr>
            <a:endParaRPr lang="en-US" dirty="0"/>
          </a:p>
        </p:txBody>
      </p:sp>
    </p:spTree>
    <p:extLst>
      <p:ext uri="{BB962C8B-B14F-4D97-AF65-F5344CB8AC3E}">
        <p14:creationId xmlns:p14="http://schemas.microsoft.com/office/powerpoint/2010/main" val="369041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57F2-09D1-B059-73A4-69EE094BE344}"/>
              </a:ext>
            </a:extLst>
          </p:cNvPr>
          <p:cNvSpPr>
            <a:spLocks noGrp="1"/>
          </p:cNvSpPr>
          <p:nvPr>
            <p:ph type="title"/>
          </p:nvPr>
        </p:nvSpPr>
        <p:spPr>
          <a:xfrm>
            <a:off x="455858" y="650083"/>
            <a:ext cx="11280000" cy="696000"/>
          </a:xfrm>
        </p:spPr>
        <p:txBody>
          <a:bodyPr>
            <a:normAutofit/>
          </a:bodyPr>
          <a:lstStyle/>
          <a:p>
            <a:r>
              <a:rPr lang="en-US" sz="2800" b="1" dirty="0">
                <a:latin typeface="+mj-lt"/>
              </a:rPr>
              <a:t>National Intellectual Property Policy and Strategy</a:t>
            </a:r>
            <a:endParaRPr lang="en-US" sz="2800" dirty="0"/>
          </a:p>
        </p:txBody>
      </p:sp>
      <p:sp>
        <p:nvSpPr>
          <p:cNvPr id="3" name="Content Placeholder 2">
            <a:extLst>
              <a:ext uri="{FF2B5EF4-FFF2-40B4-BE49-F238E27FC236}">
                <a16:creationId xmlns:a16="http://schemas.microsoft.com/office/drawing/2014/main" id="{441E9E93-9FAB-2056-EC4F-5510C9D5F81A}"/>
              </a:ext>
            </a:extLst>
          </p:cNvPr>
          <p:cNvSpPr>
            <a:spLocks noGrp="1"/>
          </p:cNvSpPr>
          <p:nvPr>
            <p:ph sz="quarter" idx="14"/>
          </p:nvPr>
        </p:nvSpPr>
        <p:spPr>
          <a:xfrm>
            <a:off x="455858" y="1320566"/>
            <a:ext cx="11479468" cy="4791476"/>
          </a:xfrm>
        </p:spPr>
        <p:txBody>
          <a:bodyPr>
            <a:normAutofit fontScale="77500" lnSpcReduction="20000"/>
          </a:bodyPr>
          <a:lstStyle/>
          <a:p>
            <a:pPr marL="457200" indent="-457200">
              <a:buFont typeface="Wingdings" pitchFamily="2" charset="2"/>
              <a:buChar char="q"/>
            </a:pPr>
            <a:r>
              <a:rPr lang="en-US" sz="2600" dirty="0"/>
              <a:t>Government Support for Creative Industries</a:t>
            </a:r>
          </a:p>
          <a:p>
            <a:pPr marL="821255" lvl="1" indent="-342900">
              <a:buFont typeface="Wingdings" pitchFamily="2" charset="2"/>
              <a:buChar char="q"/>
            </a:pPr>
            <a:r>
              <a:rPr lang="en-GB" sz="2600" dirty="0"/>
              <a:t>The Adire Ogun Initiative of the Ogun State Government to promote the indigenous tie and dye (Adire) fabric at the Cultural Centre Abeokuta through the launching of the digital marketing platform to promote it to a global platform, and the newly introduced State Policy of making it the uniform for all public schools to promote its patronage</a:t>
            </a:r>
          </a:p>
          <a:p>
            <a:pPr marL="821255" lvl="1" indent="-342900">
              <a:buFont typeface="Wingdings" pitchFamily="2" charset="2"/>
              <a:buChar char="q"/>
            </a:pPr>
            <a:endParaRPr lang="en-GB" sz="2600" dirty="0">
              <a:solidFill>
                <a:srgbClr val="C00000"/>
              </a:solidFill>
            </a:endParaRPr>
          </a:p>
          <a:p>
            <a:pPr marL="342900" indent="-342900">
              <a:buFont typeface="Wingdings" pitchFamily="2" charset="2"/>
              <a:buChar char="q"/>
            </a:pPr>
            <a:r>
              <a:rPr lang="en-GB" sz="2600" dirty="0"/>
              <a:t>Commercialisation of Traditional Knowledge and Traditional Medicines</a:t>
            </a:r>
          </a:p>
          <a:p>
            <a:pPr marL="821255" lvl="1" indent="-342900">
              <a:buFont typeface="Wingdings" pitchFamily="2" charset="2"/>
              <a:buChar char="q"/>
            </a:pPr>
            <a:r>
              <a:rPr lang="en-GB" sz="2600" dirty="0"/>
              <a:t>There are some commercialisation activities on Traditional Knowledge/Traditional Medicines at the National Natural Medicine Development Agency (NNMDA) and National Institute for Pharmaceutical Research and Development (NIPRD), which are already producing and selling some herbal products</a:t>
            </a:r>
          </a:p>
          <a:p>
            <a:pPr marL="821255" lvl="1" indent="-342900">
              <a:buFont typeface="Wingdings" pitchFamily="2" charset="2"/>
              <a:buChar char="q"/>
            </a:pPr>
            <a:r>
              <a:rPr lang="en-GB" sz="2600" dirty="0"/>
              <a:t>NIPRD partners with the Nigerian private sector to produce standard herbal supplement from plant extracts for the treatment of diseases</a:t>
            </a:r>
          </a:p>
          <a:p>
            <a:pPr marL="821255" lvl="1" indent="-342900">
              <a:buFont typeface="Wingdings" pitchFamily="2" charset="2"/>
              <a:buChar char="q"/>
            </a:pPr>
            <a:r>
              <a:rPr lang="en-GB" sz="2600" dirty="0"/>
              <a:t>NNMDA is working with traditional medicine practitioners and herb sellers to document Nigeria's indigenous medicine arts and techniques, conduct training, conduct ethno surveys, and pilot herbal medicine solutions</a:t>
            </a:r>
          </a:p>
          <a:p>
            <a:pPr marL="821255" lvl="1" indent="-342900">
              <a:buFont typeface="Wingdings" pitchFamily="2" charset="2"/>
              <a:buChar char="q"/>
            </a:pPr>
            <a:r>
              <a:rPr lang="en-GB" sz="2600" dirty="0"/>
              <a:t>NNMDA has also facilitated the development of a draft National Policy and Legal framework for protecting traditional knowledge in Nigeria</a:t>
            </a:r>
            <a:endParaRPr lang="en-US" sz="2600" dirty="0">
              <a:solidFill>
                <a:srgbClr val="C00000"/>
              </a:solidFill>
            </a:endParaRPr>
          </a:p>
          <a:p>
            <a:endParaRPr lang="en-US" dirty="0"/>
          </a:p>
        </p:txBody>
      </p:sp>
    </p:spTree>
    <p:extLst>
      <p:ext uri="{BB962C8B-B14F-4D97-AF65-F5344CB8AC3E}">
        <p14:creationId xmlns:p14="http://schemas.microsoft.com/office/powerpoint/2010/main" val="3695168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09C73-201F-A9A6-EF14-6980437D402A}"/>
              </a:ext>
            </a:extLst>
          </p:cNvPr>
          <p:cNvSpPr>
            <a:spLocks noGrp="1"/>
          </p:cNvSpPr>
          <p:nvPr>
            <p:ph type="title"/>
          </p:nvPr>
        </p:nvSpPr>
        <p:spPr>
          <a:xfrm>
            <a:off x="355600" y="899355"/>
            <a:ext cx="11280000" cy="696000"/>
          </a:xfrm>
        </p:spPr>
        <p:txBody>
          <a:bodyPr>
            <a:normAutofit/>
          </a:bodyPr>
          <a:lstStyle/>
          <a:p>
            <a:r>
              <a:rPr lang="en-US" sz="2800" b="1" dirty="0">
                <a:latin typeface="+mj-lt"/>
              </a:rPr>
              <a:t>International Developments</a:t>
            </a:r>
          </a:p>
        </p:txBody>
      </p:sp>
      <p:graphicFrame>
        <p:nvGraphicFramePr>
          <p:cNvPr id="4" name="Content Placeholder 3">
            <a:extLst>
              <a:ext uri="{FF2B5EF4-FFF2-40B4-BE49-F238E27FC236}">
                <a16:creationId xmlns:a16="http://schemas.microsoft.com/office/drawing/2014/main" id="{1CE32FB4-CE02-5B2F-72C8-C93774701576}"/>
              </a:ext>
            </a:extLst>
          </p:cNvPr>
          <p:cNvGraphicFramePr>
            <a:graphicFrameLocks noGrp="1"/>
          </p:cNvGraphicFramePr>
          <p:nvPr>
            <p:ph sz="quarter" idx="14"/>
            <p:extLst>
              <p:ext uri="{D42A27DB-BD31-4B8C-83A1-F6EECF244321}">
                <p14:modId xmlns:p14="http://schemas.microsoft.com/office/powerpoint/2010/main" val="3979707473"/>
              </p:ext>
            </p:extLst>
          </p:nvPr>
        </p:nvGraphicFramePr>
        <p:xfrm>
          <a:off x="-2249054" y="1717965"/>
          <a:ext cx="11279188" cy="40621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43305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C2FAC-F385-41CD-F523-2F93940FF755}"/>
              </a:ext>
            </a:extLst>
          </p:cNvPr>
          <p:cNvSpPr>
            <a:spLocks noGrp="1"/>
          </p:cNvSpPr>
          <p:nvPr>
            <p:ph type="title"/>
          </p:nvPr>
        </p:nvSpPr>
        <p:spPr>
          <a:xfrm>
            <a:off x="355316" y="840739"/>
            <a:ext cx="11712357" cy="696000"/>
          </a:xfrm>
        </p:spPr>
        <p:txBody>
          <a:bodyPr>
            <a:noAutofit/>
          </a:bodyPr>
          <a:lstStyle/>
          <a:p>
            <a:r>
              <a:rPr lang="en-US" sz="2800" b="1" dirty="0">
                <a:latin typeface="+mj-lt"/>
              </a:rPr>
              <a:t>Regional Developments: The African Model Law</a:t>
            </a:r>
          </a:p>
        </p:txBody>
      </p:sp>
      <p:sp>
        <p:nvSpPr>
          <p:cNvPr id="3" name="Content Placeholder 2">
            <a:extLst>
              <a:ext uri="{FF2B5EF4-FFF2-40B4-BE49-F238E27FC236}">
                <a16:creationId xmlns:a16="http://schemas.microsoft.com/office/drawing/2014/main" id="{DE204691-3F03-9FCB-659A-D54F3396DD71}"/>
              </a:ext>
            </a:extLst>
          </p:cNvPr>
          <p:cNvSpPr>
            <a:spLocks noGrp="1"/>
          </p:cNvSpPr>
          <p:nvPr>
            <p:ph sz="quarter" idx="14"/>
          </p:nvPr>
        </p:nvSpPr>
        <p:spPr>
          <a:xfrm>
            <a:off x="355316" y="1536739"/>
            <a:ext cx="11327347" cy="4480522"/>
          </a:xfrm>
        </p:spPr>
        <p:txBody>
          <a:bodyPr>
            <a:normAutofit/>
          </a:bodyPr>
          <a:lstStyle/>
          <a:p>
            <a:pPr marL="380990" indent="-380990">
              <a:buFont typeface="Wingdings" pitchFamily="2" charset="2"/>
              <a:buChar char="q"/>
            </a:pPr>
            <a:r>
              <a:rPr lang="en-US" dirty="0"/>
              <a:t>Premised on the recognition of Africa’s diverse seed systems, the African Model Law seeks to balance the rights of farmers, breeders and local communities </a:t>
            </a:r>
          </a:p>
          <a:p>
            <a:pPr marL="380990" indent="-380990">
              <a:buFont typeface="Wingdings" pitchFamily="2" charset="2"/>
              <a:buChar char="q"/>
            </a:pPr>
            <a:endParaRPr lang="en-US" dirty="0"/>
          </a:p>
          <a:p>
            <a:pPr marL="380990" indent="-380990">
              <a:buFont typeface="Wingdings" pitchFamily="2" charset="2"/>
              <a:buChar char="q"/>
            </a:pPr>
            <a:r>
              <a:rPr lang="en-US" dirty="0"/>
              <a:t>Different stakeholders, including farmers, farmers organisations, government officials, lawyers and non-governmental organizations were involved in drafting of the African Model Law </a:t>
            </a:r>
          </a:p>
          <a:p>
            <a:pPr marL="380990" indent="-380990">
              <a:buFont typeface="Wingdings" pitchFamily="2" charset="2"/>
              <a:buChar char="q"/>
            </a:pPr>
            <a:endParaRPr lang="en-US" dirty="0"/>
          </a:p>
          <a:p>
            <a:pPr marL="380990" indent="-380990">
              <a:buFont typeface="Wingdings" pitchFamily="2" charset="2"/>
              <a:buChar char="q"/>
            </a:pPr>
            <a:r>
              <a:rPr lang="en-US" dirty="0"/>
              <a:t>The African Model Law applies to biological resources and the derivatives of the biological resources</a:t>
            </a:r>
          </a:p>
          <a:p>
            <a:endParaRPr lang="en-US" dirty="0"/>
          </a:p>
          <a:p>
            <a:pPr marL="380990" indent="-380990">
              <a:buFont typeface="Wingdings" pitchFamily="2" charset="2"/>
              <a:buChar char="q"/>
            </a:pPr>
            <a:endParaRPr lang="en-US" dirty="0"/>
          </a:p>
          <a:p>
            <a:pPr marL="380990" indent="-380990">
              <a:buFont typeface="Wingdings" pitchFamily="2" charset="2"/>
              <a:buChar char="q"/>
            </a:pPr>
            <a:endParaRPr lang="en-US" dirty="0"/>
          </a:p>
          <a:p>
            <a:pPr marL="380990" indent="-380990">
              <a:buFont typeface="Wingdings" pitchFamily="2" charset="2"/>
              <a:buChar char="q"/>
            </a:pPr>
            <a:endParaRPr lang="en-US" dirty="0"/>
          </a:p>
          <a:p>
            <a:pPr marL="380990" indent="-380990">
              <a:buFont typeface="Wingdings" pitchFamily="2" charset="2"/>
              <a:buChar char="q"/>
            </a:pPr>
            <a:endParaRPr lang="en-US" dirty="0"/>
          </a:p>
          <a:p>
            <a:pPr marL="380990" indent="-380990">
              <a:buFont typeface="Wingdings" pitchFamily="2" charset="2"/>
              <a:buChar char="q"/>
            </a:pPr>
            <a:endParaRPr lang="en-US" dirty="0"/>
          </a:p>
        </p:txBody>
      </p:sp>
    </p:spTree>
    <p:extLst>
      <p:ext uri="{BB962C8B-B14F-4D97-AF65-F5344CB8AC3E}">
        <p14:creationId xmlns:p14="http://schemas.microsoft.com/office/powerpoint/2010/main" val="1598559295"/>
      </p:ext>
    </p:extLst>
  </p:cSld>
  <p:clrMapOvr>
    <a:masterClrMapping/>
  </p:clrMapOvr>
</p:sld>
</file>

<file path=ppt/theme/theme1.xml><?xml version="1.0" encoding="utf-8"?>
<a:theme xmlns:a="http://schemas.openxmlformats.org/drawingml/2006/main" name="UoA - Slide Template 2024">
  <a:themeElements>
    <a:clrScheme name="UoA Palette">
      <a:dk1>
        <a:srgbClr val="FFFFFF"/>
      </a:dk1>
      <a:lt1>
        <a:srgbClr val="FFFFFF"/>
      </a:lt1>
      <a:dk2>
        <a:srgbClr val="44546A"/>
      </a:dk2>
      <a:lt2>
        <a:srgbClr val="44546A"/>
      </a:lt2>
      <a:accent1>
        <a:srgbClr val="FBCB3B"/>
      </a:accent1>
      <a:accent2>
        <a:srgbClr val="F261B4"/>
      </a:accent2>
      <a:accent3>
        <a:srgbClr val="75E0AA"/>
      </a:accent3>
      <a:accent4>
        <a:srgbClr val="FF8048"/>
      </a:accent4>
      <a:accent5>
        <a:srgbClr val="75E0AA"/>
      </a:accent5>
      <a:accent6>
        <a:srgbClr val="00CCCF"/>
      </a:accent6>
      <a:hlink>
        <a:srgbClr val="FFFFFF"/>
      </a:hlink>
      <a:folHlink>
        <a:srgbClr val="BFBFB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dirty="0" err="1" smtClean="0">
            <a:solidFill>
              <a:schemeClr val="bg1"/>
            </a:solidFill>
          </a:defRPr>
        </a:defPPr>
      </a:lstStyle>
    </a:txDef>
  </a:objectDefaults>
  <a:extraClrSchemeLst/>
  <a:extLst>
    <a:ext uri="{05A4C25C-085E-4340-85A3-A5531E510DB2}">
      <thm15:themeFamily xmlns:thm15="http://schemas.microsoft.com/office/thememl/2012/main" name="Presentation1" id="{90CE917B-1020-439F-89A8-362675714F4E}" vid="{18D291F8-4DC8-44D2-88B3-DC466BD9EDC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2166</TotalTime>
  <Words>2556</Words>
  <Application>Microsoft Macintosh PowerPoint</Application>
  <PresentationFormat>Widescreen</PresentationFormat>
  <Paragraphs>187</Paragraphs>
  <Slides>22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Arial</vt:lpstr>
      <vt:lpstr>Calibri</vt:lpstr>
      <vt:lpstr>Times</vt:lpstr>
      <vt:lpstr>Wingdings</vt:lpstr>
      <vt:lpstr>UoA - Slide Template 2024</vt:lpstr>
      <vt:lpstr>  Repositioning Intellectual Property Rights in Nigeria to Advance Indigenous and Local Communities’ Interests: National Gaps and International Developments  Reconciliation and the United Nations Declaration Act: Indigenous Intellectual Property in Canada and International Developments   27-28 May 2025 </vt:lpstr>
      <vt:lpstr>Background</vt:lpstr>
      <vt:lpstr>The Constitution of the Federal Republic of Nigeria</vt:lpstr>
      <vt:lpstr>Intellectual Property Laws/Policies in Nigeria</vt:lpstr>
      <vt:lpstr> The Gaps in Nigeria’s Current IP Landscape </vt:lpstr>
      <vt:lpstr>National Intellectual Property Policy and Strategy</vt:lpstr>
      <vt:lpstr>National Intellectual Property Policy and Strategy</vt:lpstr>
      <vt:lpstr>International Developments</vt:lpstr>
      <vt:lpstr>Regional Developments: The African Model Law</vt:lpstr>
      <vt:lpstr>The Overarching Objective of the African Model Law</vt:lpstr>
      <vt:lpstr>Selected Specific Objectives of the African Model Law</vt:lpstr>
      <vt:lpstr>Access to Biological Resources &amp; Benefit Sharing </vt:lpstr>
      <vt:lpstr>Community Rights</vt:lpstr>
      <vt:lpstr>Community Rights</vt:lpstr>
      <vt:lpstr>Farmers Rights </vt:lpstr>
      <vt:lpstr>Farmers Rights</vt:lpstr>
      <vt:lpstr>Limited Awareness</vt:lpstr>
      <vt:lpstr>Farmers Rights as Human Rights</vt:lpstr>
      <vt:lpstr>Farmers Rights as Human Rights</vt:lpstr>
      <vt:lpstr>Farmers Rights as Human Rights</vt:lpstr>
      <vt:lpstr>Advancing Indigenous and Local Communities’ Interests </vt:lpstr>
      <vt:lpstr>Thank you for Listening!  Email: titilayo.adebola@abdn.ac.uk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Titilayo Adebola</dc:creator>
  <cp:lastModifiedBy>Titilayo Adebola</cp:lastModifiedBy>
  <cp:revision>12</cp:revision>
  <dcterms:created xsi:type="dcterms:W3CDTF">2025-05-27T00:18:11Z</dcterms:created>
  <dcterms:modified xsi:type="dcterms:W3CDTF">2025-05-28T12:24:38Z</dcterms:modified>
</cp:coreProperties>
</file>